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27.xml" ContentType="application/vnd.openxmlformats-officedocument.presentationml.slideLayout+xml"/>
  <Override PartName="/ppt/notesMasters/notesMaster1.xml" ContentType="application/vnd.openxmlformats-officedocument.presentationml.notesMaster+xml"/>
  <Override PartName="/ppt/commentAuthors.xml" ContentType="application/vnd.openxmlformats-officedocument.presentationml.commentAuthors+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3.xml" ContentType="application/vnd.openxmlformats-officedocument.theme+xml"/>
  <Override PartName="/ppt/theme/theme2.xml" ContentType="application/vnd.openxmlformats-officedocument.theme+xml"/>
  <Override PartName="/ppt/handoutMasters/handoutMaster1.xml" ContentType="application/vnd.openxmlformats-officedocument.presentationml.handoutMaster+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8" r:id="rId1"/>
  </p:sldMasterIdLst>
  <p:notesMasterIdLst>
    <p:notesMasterId r:id="rId14"/>
  </p:notesMasterIdLst>
  <p:handoutMasterIdLst>
    <p:handoutMasterId r:id="rId15"/>
  </p:handoutMasterIdLst>
  <p:sldIdLst>
    <p:sldId id="271" r:id="rId2"/>
    <p:sldId id="294" r:id="rId3"/>
    <p:sldId id="296" r:id="rId4"/>
    <p:sldId id="297" r:id="rId5"/>
    <p:sldId id="281" r:id="rId6"/>
    <p:sldId id="275" r:id="rId7"/>
    <p:sldId id="292" r:id="rId8"/>
    <p:sldId id="276" r:id="rId9"/>
    <p:sldId id="293" r:id="rId10"/>
    <p:sldId id="277" r:id="rId11"/>
    <p:sldId id="295" r:id="rId12"/>
    <p:sldId id="269" r:id="rId13"/>
  </p:sldIdLst>
  <p:sldSz cx="12192000" cy="6858000"/>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ve Beresford" initials="DB" lastIdx="1" clrIdx="0"/>
  <p:cmAuthor id="2" name="Claire Cronin" initials="CC" lastIdx="1" clrIdx="1">
    <p:extLst>
      <p:ext uri="{19B8F6BF-5375-455C-9EA6-DF929625EA0E}">
        <p15:presenceInfo xmlns:p15="http://schemas.microsoft.com/office/powerpoint/2012/main" userId="S-1-5-21-861567501-1604221776-725345543-1610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B3"/>
    <a:srgbClr val="0070C0"/>
    <a:srgbClr val="5BC5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7" autoAdjust="0"/>
    <p:restoredTop sz="94660"/>
  </p:normalViewPr>
  <p:slideViewPr>
    <p:cSldViewPr snapToGrid="0">
      <p:cViewPr varScale="1">
        <p:scale>
          <a:sx n="63" d="100"/>
          <a:sy n="63" d="100"/>
        </p:scale>
        <p:origin x="800" y="56"/>
      </p:cViewPr>
      <p:guideLst>
        <p:guide orient="horz" pos="2160"/>
        <p:guide pos="3840"/>
      </p:guideLst>
    </p:cSldViewPr>
  </p:slideViewPr>
  <p:notesTextViewPr>
    <p:cViewPr>
      <p:scale>
        <a:sx n="1" d="1"/>
        <a:sy n="1" d="1"/>
      </p:scale>
      <p:origin x="0" y="0"/>
    </p:cViewPr>
  </p:notesTextViewPr>
  <p:notesViewPr>
    <p:cSldViewPr snapToGrid="0" showGuides="1">
      <p:cViewPr varScale="1">
        <p:scale>
          <a:sx n="97" d="100"/>
          <a:sy n="97" d="100"/>
        </p:scale>
        <p:origin x="4008" y="78"/>
      </p:cViewPr>
      <p:guideLst>
        <p:guide orient="horz" pos="3224"/>
        <p:guide pos="223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2.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9CDD4E-56F1-468C-A6BD-FFD709EC9975}" type="doc">
      <dgm:prSet loTypeId="urn:microsoft.com/office/officeart/2005/8/layout/default" loCatId="list" qsTypeId="urn:microsoft.com/office/officeart/2005/8/quickstyle/simple3" qsCatId="simple" csTypeId="urn:microsoft.com/office/officeart/2005/8/colors/accent0_1" csCatId="mainScheme" phldr="1"/>
      <dgm:spPr/>
      <dgm:t>
        <a:bodyPr/>
        <a:lstStyle/>
        <a:p>
          <a:endParaRPr lang="en-US"/>
        </a:p>
      </dgm:t>
    </dgm:pt>
    <dgm:pt modelId="{3EA69E3C-EFD5-420A-B34F-54666531FBB7}">
      <dgm:prSet/>
      <dgm:spPr>
        <a:solidFill>
          <a:srgbClr val="0070C0"/>
        </a:solidFill>
      </dgm:spPr>
      <dgm:t>
        <a:bodyPr/>
        <a:lstStyle/>
        <a:p>
          <a:pPr>
            <a:buNone/>
          </a:pPr>
          <a:r>
            <a:rPr lang="en-IE" dirty="0">
              <a:solidFill>
                <a:schemeClr val="bg1"/>
              </a:solidFill>
            </a:rPr>
            <a:t>Courts and Arbitrators tend to take a stricter approach to compliance with condition precedents in assessing entitlement to claims for money (and potentially less so for time).</a:t>
          </a:r>
        </a:p>
      </dgm:t>
    </dgm:pt>
    <dgm:pt modelId="{217F3EFE-9BC4-4C19-BEE0-577149B1F0DC}" type="parTrans" cxnId="{0A4298AE-E06F-4D27-B1B1-8862115264CD}">
      <dgm:prSet/>
      <dgm:spPr/>
      <dgm:t>
        <a:bodyPr/>
        <a:lstStyle/>
        <a:p>
          <a:endParaRPr lang="en-IE"/>
        </a:p>
      </dgm:t>
    </dgm:pt>
    <dgm:pt modelId="{63DEAA82-1856-4E61-9AB7-AAD7A80AA00E}" type="sibTrans" cxnId="{0A4298AE-E06F-4D27-B1B1-8862115264CD}">
      <dgm:prSet/>
      <dgm:spPr/>
      <dgm:t>
        <a:bodyPr/>
        <a:lstStyle/>
        <a:p>
          <a:endParaRPr lang="en-IE"/>
        </a:p>
      </dgm:t>
    </dgm:pt>
    <dgm:pt modelId="{BE31F9CB-E0B0-4A4A-A37A-05C1A4A3CE0C}">
      <dgm:prSet/>
      <dgm:spPr>
        <a:solidFill>
          <a:srgbClr val="0066B3"/>
        </a:solidFill>
      </dgm:spPr>
      <dgm:t>
        <a:bodyPr/>
        <a:lstStyle/>
        <a:p>
          <a:r>
            <a:rPr lang="en-IE" dirty="0">
              <a:solidFill>
                <a:schemeClr val="bg1"/>
              </a:solidFill>
            </a:rPr>
            <a:t>The courts themselves have also </a:t>
          </a:r>
          <a:r>
            <a:rPr lang="en-IE" u="sng" dirty="0">
              <a:solidFill>
                <a:schemeClr val="bg1"/>
              </a:solidFill>
            </a:rPr>
            <a:t>strictly interpreted any clause</a:t>
          </a:r>
          <a:r>
            <a:rPr lang="en-IE" dirty="0">
              <a:solidFill>
                <a:schemeClr val="bg1"/>
              </a:solidFill>
            </a:rPr>
            <a:t> which appears to be a condition precedent. In </a:t>
          </a:r>
          <a:r>
            <a:rPr lang="en-IE" i="1" dirty="0">
              <a:solidFill>
                <a:schemeClr val="bg1"/>
              </a:solidFill>
            </a:rPr>
            <a:t>Bremer </a:t>
          </a:r>
          <a:r>
            <a:rPr lang="en-IE" i="1" dirty="0" err="1">
              <a:solidFill>
                <a:schemeClr val="bg1"/>
              </a:solidFill>
            </a:rPr>
            <a:t>Handelgeselschaft</a:t>
          </a:r>
          <a:r>
            <a:rPr lang="en-IE" i="1" dirty="0">
              <a:solidFill>
                <a:schemeClr val="bg1"/>
              </a:solidFill>
            </a:rPr>
            <a:t> </a:t>
          </a:r>
          <a:r>
            <a:rPr lang="en-IE" i="1" dirty="0" err="1">
              <a:solidFill>
                <a:schemeClr val="bg1"/>
              </a:solidFill>
            </a:rPr>
            <a:t>mbH</a:t>
          </a:r>
          <a:r>
            <a:rPr lang="en-IE" i="1" dirty="0">
              <a:solidFill>
                <a:schemeClr val="bg1"/>
              </a:solidFill>
            </a:rPr>
            <a:t> v Vanden </a:t>
          </a:r>
          <a:r>
            <a:rPr lang="en-IE" i="1" dirty="0" err="1">
              <a:solidFill>
                <a:schemeClr val="bg1"/>
              </a:solidFill>
            </a:rPr>
            <a:t>Avenne</a:t>
          </a:r>
          <a:r>
            <a:rPr lang="en-IE" i="1" dirty="0">
              <a:solidFill>
                <a:schemeClr val="bg1"/>
              </a:solidFill>
            </a:rPr>
            <a:t> </a:t>
          </a:r>
          <a:r>
            <a:rPr lang="en-IE" i="1" dirty="0" err="1">
              <a:solidFill>
                <a:schemeClr val="bg1"/>
              </a:solidFill>
            </a:rPr>
            <a:t>Izegem</a:t>
          </a:r>
          <a:r>
            <a:rPr lang="en-IE" i="1" dirty="0">
              <a:solidFill>
                <a:schemeClr val="bg1"/>
              </a:solidFill>
            </a:rPr>
            <a:t> </a:t>
          </a:r>
          <a:r>
            <a:rPr lang="en-IE" i="1" dirty="0" err="1">
              <a:solidFill>
                <a:schemeClr val="bg1"/>
              </a:solidFill>
            </a:rPr>
            <a:t>nv</a:t>
          </a:r>
          <a:r>
            <a:rPr lang="en-IE" i="1" dirty="0">
              <a:solidFill>
                <a:schemeClr val="bg1"/>
              </a:solidFill>
            </a:rPr>
            <a:t> </a:t>
          </a:r>
          <a:r>
            <a:rPr lang="en-IE" dirty="0">
              <a:solidFill>
                <a:schemeClr val="bg1"/>
              </a:solidFill>
            </a:rPr>
            <a:t>[1978] CSOH 190, the Scottish court determined that for a notice provision to be a condition precedent and binding that the following conditions had to be met:</a:t>
          </a:r>
        </a:p>
      </dgm:t>
    </dgm:pt>
    <dgm:pt modelId="{98CD0E69-6357-44E7-B2B6-F06E68D0CBD3}" type="parTrans" cxnId="{620E1A21-FC0B-4449-8DBF-2229AFDB2307}">
      <dgm:prSet/>
      <dgm:spPr/>
      <dgm:t>
        <a:bodyPr/>
        <a:lstStyle/>
        <a:p>
          <a:endParaRPr lang="en-IE"/>
        </a:p>
      </dgm:t>
    </dgm:pt>
    <dgm:pt modelId="{49026BBD-33CD-498B-8266-F725A406B694}" type="sibTrans" cxnId="{620E1A21-FC0B-4449-8DBF-2229AFDB2307}">
      <dgm:prSet/>
      <dgm:spPr/>
      <dgm:t>
        <a:bodyPr/>
        <a:lstStyle/>
        <a:p>
          <a:endParaRPr lang="en-IE"/>
        </a:p>
      </dgm:t>
    </dgm:pt>
    <dgm:pt modelId="{D5C0C783-D72C-448A-9F1A-CC9A3210B8EB}">
      <dgm:prSet/>
      <dgm:spPr>
        <a:solidFill>
          <a:srgbClr val="0070C0"/>
        </a:solidFill>
      </dgm:spPr>
      <dgm:t>
        <a:bodyPr/>
        <a:lstStyle/>
        <a:p>
          <a:r>
            <a:rPr lang="en-IE" dirty="0">
              <a:solidFill>
                <a:schemeClr val="bg1"/>
              </a:solidFill>
            </a:rPr>
            <a:t>(</a:t>
          </a:r>
          <a:r>
            <a:rPr lang="en-IE" dirty="0" err="1">
              <a:solidFill>
                <a:schemeClr val="bg1"/>
              </a:solidFill>
            </a:rPr>
            <a:t>i</a:t>
          </a:r>
          <a:r>
            <a:rPr lang="en-IE" dirty="0">
              <a:solidFill>
                <a:schemeClr val="bg1"/>
              </a:solidFill>
            </a:rPr>
            <a:t>) it should state the precise time within which the notice was to be served; and</a:t>
          </a:r>
        </a:p>
      </dgm:t>
    </dgm:pt>
    <dgm:pt modelId="{F8099845-DE2A-4E80-8693-D3E5AF9A3C8F}" type="parTrans" cxnId="{F4F20232-AFB0-451B-9183-9C121505DD8E}">
      <dgm:prSet/>
      <dgm:spPr/>
      <dgm:t>
        <a:bodyPr/>
        <a:lstStyle/>
        <a:p>
          <a:endParaRPr lang="en-IE"/>
        </a:p>
      </dgm:t>
    </dgm:pt>
    <dgm:pt modelId="{8C07177B-2ECB-479C-985C-E891E3CE6F9F}" type="sibTrans" cxnId="{F4F20232-AFB0-451B-9183-9C121505DD8E}">
      <dgm:prSet/>
      <dgm:spPr/>
      <dgm:t>
        <a:bodyPr/>
        <a:lstStyle/>
        <a:p>
          <a:endParaRPr lang="en-IE"/>
        </a:p>
      </dgm:t>
    </dgm:pt>
    <dgm:pt modelId="{3CDA0EF0-C758-45C4-B912-518E9F71E602}">
      <dgm:prSet/>
      <dgm:spPr>
        <a:solidFill>
          <a:srgbClr val="0070C0"/>
        </a:solidFill>
      </dgm:spPr>
      <dgm:t>
        <a:bodyPr/>
        <a:lstStyle/>
        <a:p>
          <a:r>
            <a:rPr lang="en-IE" dirty="0">
              <a:solidFill>
                <a:schemeClr val="bg1"/>
              </a:solidFill>
            </a:rPr>
            <a:t>(ii) it should state in plain and express language that unless that notice was served within the stipulated time, then the party making the claim would lose its rights under the clause. </a:t>
          </a:r>
        </a:p>
      </dgm:t>
    </dgm:pt>
    <dgm:pt modelId="{8CE35668-A1D4-413E-BE07-35E7D4A3DA96}" type="parTrans" cxnId="{7C3A41A6-C59C-45F7-B7B9-1247C2813CB8}">
      <dgm:prSet/>
      <dgm:spPr/>
      <dgm:t>
        <a:bodyPr/>
        <a:lstStyle/>
        <a:p>
          <a:endParaRPr lang="en-IE"/>
        </a:p>
      </dgm:t>
    </dgm:pt>
    <dgm:pt modelId="{60818742-97C9-4ED9-97E5-1FDF8E139359}" type="sibTrans" cxnId="{7C3A41A6-C59C-45F7-B7B9-1247C2813CB8}">
      <dgm:prSet/>
      <dgm:spPr/>
      <dgm:t>
        <a:bodyPr/>
        <a:lstStyle/>
        <a:p>
          <a:endParaRPr lang="en-IE"/>
        </a:p>
      </dgm:t>
    </dgm:pt>
    <dgm:pt modelId="{A11ACE56-870F-442E-8525-3D35E7DBA744}">
      <dgm:prSet/>
      <dgm:spPr>
        <a:solidFill>
          <a:srgbClr val="0066B3"/>
        </a:solidFill>
      </dgm:spPr>
      <dgm:t>
        <a:bodyPr/>
        <a:lstStyle/>
        <a:p>
          <a:r>
            <a:rPr lang="en-IE" dirty="0">
              <a:solidFill>
                <a:schemeClr val="bg1"/>
              </a:solidFill>
            </a:rPr>
            <a:t>Notice conditions can be waived, City Inns case. </a:t>
          </a:r>
        </a:p>
      </dgm:t>
    </dgm:pt>
    <dgm:pt modelId="{173E8E7B-C2B5-4D48-83A3-3EE25250C375}" type="parTrans" cxnId="{E567B098-9DFE-435C-990D-F3EBD358A856}">
      <dgm:prSet/>
      <dgm:spPr/>
      <dgm:t>
        <a:bodyPr/>
        <a:lstStyle/>
        <a:p>
          <a:endParaRPr lang="en-IE"/>
        </a:p>
      </dgm:t>
    </dgm:pt>
    <dgm:pt modelId="{A499AF57-E057-4CD9-8B49-BDD2E2CDD076}" type="sibTrans" cxnId="{E567B098-9DFE-435C-990D-F3EBD358A856}">
      <dgm:prSet/>
      <dgm:spPr/>
      <dgm:t>
        <a:bodyPr/>
        <a:lstStyle/>
        <a:p>
          <a:endParaRPr lang="en-IE"/>
        </a:p>
      </dgm:t>
    </dgm:pt>
    <dgm:pt modelId="{80307950-DC35-4F55-9D18-7FE211B63605}">
      <dgm:prSet/>
      <dgm:spPr>
        <a:solidFill>
          <a:srgbClr val="0066B3"/>
        </a:solidFill>
      </dgm:spPr>
      <dgm:t>
        <a:bodyPr/>
        <a:lstStyle/>
        <a:p>
          <a:r>
            <a:rPr lang="en-IE" dirty="0">
              <a:solidFill>
                <a:schemeClr val="bg1"/>
              </a:solidFill>
            </a:rPr>
            <a:t>The simple lesson is ensure that the records are strong if you want to advance or defend a claim. </a:t>
          </a:r>
        </a:p>
      </dgm:t>
    </dgm:pt>
    <dgm:pt modelId="{1AAED02D-10DD-4C24-ABE8-D3916374F2B9}" type="parTrans" cxnId="{65972D4E-A914-4282-AAA1-8F8833604AD0}">
      <dgm:prSet/>
      <dgm:spPr/>
      <dgm:t>
        <a:bodyPr/>
        <a:lstStyle/>
        <a:p>
          <a:endParaRPr lang="en-IE"/>
        </a:p>
      </dgm:t>
    </dgm:pt>
    <dgm:pt modelId="{0A41FE59-3EC2-4592-A1DF-67C8D8AB2AF6}" type="sibTrans" cxnId="{65972D4E-A914-4282-AAA1-8F8833604AD0}">
      <dgm:prSet/>
      <dgm:spPr/>
      <dgm:t>
        <a:bodyPr/>
        <a:lstStyle/>
        <a:p>
          <a:endParaRPr lang="en-IE"/>
        </a:p>
      </dgm:t>
    </dgm:pt>
    <dgm:pt modelId="{98A0DD32-CA13-46BC-BE02-D1DA7C16B4EA}" type="pres">
      <dgm:prSet presAssocID="{4E9CDD4E-56F1-468C-A6BD-FFD709EC9975}" presName="diagram" presStyleCnt="0">
        <dgm:presLayoutVars>
          <dgm:dir/>
          <dgm:resizeHandles val="exact"/>
        </dgm:presLayoutVars>
      </dgm:prSet>
      <dgm:spPr/>
    </dgm:pt>
    <dgm:pt modelId="{62B05A5C-ADC0-4644-80B7-350CB76D3D0D}" type="pres">
      <dgm:prSet presAssocID="{3EA69E3C-EFD5-420A-B34F-54666531FBB7}" presName="node" presStyleLbl="node1" presStyleIdx="0" presStyleCnt="6">
        <dgm:presLayoutVars>
          <dgm:bulletEnabled val="1"/>
        </dgm:presLayoutVars>
      </dgm:prSet>
      <dgm:spPr/>
    </dgm:pt>
    <dgm:pt modelId="{0DA3E8B2-29DC-46DC-ABC8-109AC8254CFE}" type="pres">
      <dgm:prSet presAssocID="{63DEAA82-1856-4E61-9AB7-AAD7A80AA00E}" presName="sibTrans" presStyleCnt="0"/>
      <dgm:spPr/>
    </dgm:pt>
    <dgm:pt modelId="{911453BC-8D87-4D57-9D43-5A585FD037AA}" type="pres">
      <dgm:prSet presAssocID="{BE31F9CB-E0B0-4A4A-A37A-05C1A4A3CE0C}" presName="node" presStyleLbl="node1" presStyleIdx="1" presStyleCnt="6">
        <dgm:presLayoutVars>
          <dgm:bulletEnabled val="1"/>
        </dgm:presLayoutVars>
      </dgm:prSet>
      <dgm:spPr/>
    </dgm:pt>
    <dgm:pt modelId="{E279ABB7-A6BE-4401-B48C-CDCA68132A3C}" type="pres">
      <dgm:prSet presAssocID="{49026BBD-33CD-498B-8266-F725A406B694}" presName="sibTrans" presStyleCnt="0"/>
      <dgm:spPr/>
    </dgm:pt>
    <dgm:pt modelId="{579F600E-A898-438B-B75E-6EE0E25B7CF8}" type="pres">
      <dgm:prSet presAssocID="{D5C0C783-D72C-448A-9F1A-CC9A3210B8EB}" presName="node" presStyleLbl="node1" presStyleIdx="2" presStyleCnt="6">
        <dgm:presLayoutVars>
          <dgm:bulletEnabled val="1"/>
        </dgm:presLayoutVars>
      </dgm:prSet>
      <dgm:spPr/>
    </dgm:pt>
    <dgm:pt modelId="{E6757992-8FC1-4D4D-9F11-754C3CF884AD}" type="pres">
      <dgm:prSet presAssocID="{8C07177B-2ECB-479C-985C-E891E3CE6F9F}" presName="sibTrans" presStyleCnt="0"/>
      <dgm:spPr/>
    </dgm:pt>
    <dgm:pt modelId="{0B0A2912-632C-486E-BDAD-D279F66681DB}" type="pres">
      <dgm:prSet presAssocID="{3CDA0EF0-C758-45C4-B912-518E9F71E602}" presName="node" presStyleLbl="node1" presStyleIdx="3" presStyleCnt="6">
        <dgm:presLayoutVars>
          <dgm:bulletEnabled val="1"/>
        </dgm:presLayoutVars>
      </dgm:prSet>
      <dgm:spPr/>
    </dgm:pt>
    <dgm:pt modelId="{FB063134-8942-4E42-9B72-01CCEE3242D0}" type="pres">
      <dgm:prSet presAssocID="{60818742-97C9-4ED9-97E5-1FDF8E139359}" presName="sibTrans" presStyleCnt="0"/>
      <dgm:spPr/>
    </dgm:pt>
    <dgm:pt modelId="{9881118B-E255-4C2F-8E31-97183AE65D6F}" type="pres">
      <dgm:prSet presAssocID="{A11ACE56-870F-442E-8525-3D35E7DBA744}" presName="node" presStyleLbl="node1" presStyleIdx="4" presStyleCnt="6">
        <dgm:presLayoutVars>
          <dgm:bulletEnabled val="1"/>
        </dgm:presLayoutVars>
      </dgm:prSet>
      <dgm:spPr/>
    </dgm:pt>
    <dgm:pt modelId="{8C14570B-7B55-4565-9DA2-0A9D9F4EBC13}" type="pres">
      <dgm:prSet presAssocID="{A499AF57-E057-4CD9-8B49-BDD2E2CDD076}" presName="sibTrans" presStyleCnt="0"/>
      <dgm:spPr/>
    </dgm:pt>
    <dgm:pt modelId="{DB78073E-B4F9-4482-AFDE-18DED1F9C8F6}" type="pres">
      <dgm:prSet presAssocID="{80307950-DC35-4F55-9D18-7FE211B63605}" presName="node" presStyleLbl="node1" presStyleIdx="5" presStyleCnt="6">
        <dgm:presLayoutVars>
          <dgm:bulletEnabled val="1"/>
        </dgm:presLayoutVars>
      </dgm:prSet>
      <dgm:spPr/>
    </dgm:pt>
  </dgm:ptLst>
  <dgm:cxnLst>
    <dgm:cxn modelId="{1FEF8808-E5D4-438D-BA26-E5AD2E90ED1C}" type="presOf" srcId="{3CDA0EF0-C758-45C4-B912-518E9F71E602}" destId="{0B0A2912-632C-486E-BDAD-D279F66681DB}" srcOrd="0" destOrd="0" presId="urn:microsoft.com/office/officeart/2005/8/layout/default"/>
    <dgm:cxn modelId="{6B8B251C-B686-4F61-B400-D8D138BE3210}" type="presOf" srcId="{80307950-DC35-4F55-9D18-7FE211B63605}" destId="{DB78073E-B4F9-4482-AFDE-18DED1F9C8F6}" srcOrd="0" destOrd="0" presId="urn:microsoft.com/office/officeart/2005/8/layout/default"/>
    <dgm:cxn modelId="{D81A521F-F826-475D-9363-109AB05746FC}" type="presOf" srcId="{D5C0C783-D72C-448A-9F1A-CC9A3210B8EB}" destId="{579F600E-A898-438B-B75E-6EE0E25B7CF8}" srcOrd="0" destOrd="0" presId="urn:microsoft.com/office/officeart/2005/8/layout/default"/>
    <dgm:cxn modelId="{620E1A21-FC0B-4449-8DBF-2229AFDB2307}" srcId="{4E9CDD4E-56F1-468C-A6BD-FFD709EC9975}" destId="{BE31F9CB-E0B0-4A4A-A37A-05C1A4A3CE0C}" srcOrd="1" destOrd="0" parTransId="{98CD0E69-6357-44E7-B2B6-F06E68D0CBD3}" sibTransId="{49026BBD-33CD-498B-8266-F725A406B694}"/>
    <dgm:cxn modelId="{F4F20232-AFB0-451B-9183-9C121505DD8E}" srcId="{4E9CDD4E-56F1-468C-A6BD-FFD709EC9975}" destId="{D5C0C783-D72C-448A-9F1A-CC9A3210B8EB}" srcOrd="2" destOrd="0" parTransId="{F8099845-DE2A-4E80-8693-D3E5AF9A3C8F}" sibTransId="{8C07177B-2ECB-479C-985C-E891E3CE6F9F}"/>
    <dgm:cxn modelId="{5EB7625C-EBCF-41F4-AA6C-680E484DBDBF}" type="presOf" srcId="{3EA69E3C-EFD5-420A-B34F-54666531FBB7}" destId="{62B05A5C-ADC0-4644-80B7-350CB76D3D0D}" srcOrd="0" destOrd="0" presId="urn:microsoft.com/office/officeart/2005/8/layout/default"/>
    <dgm:cxn modelId="{65972D4E-A914-4282-AAA1-8F8833604AD0}" srcId="{4E9CDD4E-56F1-468C-A6BD-FFD709EC9975}" destId="{80307950-DC35-4F55-9D18-7FE211B63605}" srcOrd="5" destOrd="0" parTransId="{1AAED02D-10DD-4C24-ABE8-D3916374F2B9}" sibTransId="{0A41FE59-3EC2-4592-A1DF-67C8D8AB2AF6}"/>
    <dgm:cxn modelId="{7A63BE58-751F-42DE-B5D7-4A495C6CAE03}" type="presOf" srcId="{BE31F9CB-E0B0-4A4A-A37A-05C1A4A3CE0C}" destId="{911453BC-8D87-4D57-9D43-5A585FD037AA}" srcOrd="0" destOrd="0" presId="urn:microsoft.com/office/officeart/2005/8/layout/default"/>
    <dgm:cxn modelId="{E567B098-9DFE-435C-990D-F3EBD358A856}" srcId="{4E9CDD4E-56F1-468C-A6BD-FFD709EC9975}" destId="{A11ACE56-870F-442E-8525-3D35E7DBA744}" srcOrd="4" destOrd="0" parTransId="{173E8E7B-C2B5-4D48-83A3-3EE25250C375}" sibTransId="{A499AF57-E057-4CD9-8B49-BDD2E2CDD076}"/>
    <dgm:cxn modelId="{7C3A41A6-C59C-45F7-B7B9-1247C2813CB8}" srcId="{4E9CDD4E-56F1-468C-A6BD-FFD709EC9975}" destId="{3CDA0EF0-C758-45C4-B912-518E9F71E602}" srcOrd="3" destOrd="0" parTransId="{8CE35668-A1D4-413E-BE07-35E7D4A3DA96}" sibTransId="{60818742-97C9-4ED9-97E5-1FDF8E139359}"/>
    <dgm:cxn modelId="{0A4298AE-E06F-4D27-B1B1-8862115264CD}" srcId="{4E9CDD4E-56F1-468C-A6BD-FFD709EC9975}" destId="{3EA69E3C-EFD5-420A-B34F-54666531FBB7}" srcOrd="0" destOrd="0" parTransId="{217F3EFE-9BC4-4C19-BEE0-577149B1F0DC}" sibTransId="{63DEAA82-1856-4E61-9AB7-AAD7A80AA00E}"/>
    <dgm:cxn modelId="{E60A54BD-9BFC-4B8F-B1F0-CB4CCD1C6B9D}" type="presOf" srcId="{A11ACE56-870F-442E-8525-3D35E7DBA744}" destId="{9881118B-E255-4C2F-8E31-97183AE65D6F}" srcOrd="0" destOrd="0" presId="urn:microsoft.com/office/officeart/2005/8/layout/default"/>
    <dgm:cxn modelId="{11F487F8-2FB4-4646-A43C-6AF5DD35A849}" type="presOf" srcId="{4E9CDD4E-56F1-468C-A6BD-FFD709EC9975}" destId="{98A0DD32-CA13-46BC-BE02-D1DA7C16B4EA}" srcOrd="0" destOrd="0" presId="urn:microsoft.com/office/officeart/2005/8/layout/default"/>
    <dgm:cxn modelId="{1652D193-CF02-4EA7-B895-87D80BDF5456}" type="presParOf" srcId="{98A0DD32-CA13-46BC-BE02-D1DA7C16B4EA}" destId="{62B05A5C-ADC0-4644-80B7-350CB76D3D0D}" srcOrd="0" destOrd="0" presId="urn:microsoft.com/office/officeart/2005/8/layout/default"/>
    <dgm:cxn modelId="{AE799623-C47A-48AF-AEBD-B7513A351273}" type="presParOf" srcId="{98A0DD32-CA13-46BC-BE02-D1DA7C16B4EA}" destId="{0DA3E8B2-29DC-46DC-ABC8-109AC8254CFE}" srcOrd="1" destOrd="0" presId="urn:microsoft.com/office/officeart/2005/8/layout/default"/>
    <dgm:cxn modelId="{F5BEAB87-D786-45D0-9E99-CD007665F996}" type="presParOf" srcId="{98A0DD32-CA13-46BC-BE02-D1DA7C16B4EA}" destId="{911453BC-8D87-4D57-9D43-5A585FD037AA}" srcOrd="2" destOrd="0" presId="urn:microsoft.com/office/officeart/2005/8/layout/default"/>
    <dgm:cxn modelId="{F84EB338-6C7B-431A-A91D-828876BB1E74}" type="presParOf" srcId="{98A0DD32-CA13-46BC-BE02-D1DA7C16B4EA}" destId="{E279ABB7-A6BE-4401-B48C-CDCA68132A3C}" srcOrd="3" destOrd="0" presId="urn:microsoft.com/office/officeart/2005/8/layout/default"/>
    <dgm:cxn modelId="{8EAD2490-3683-42AC-909D-BD2CDEFD14AA}" type="presParOf" srcId="{98A0DD32-CA13-46BC-BE02-D1DA7C16B4EA}" destId="{579F600E-A898-438B-B75E-6EE0E25B7CF8}" srcOrd="4" destOrd="0" presId="urn:microsoft.com/office/officeart/2005/8/layout/default"/>
    <dgm:cxn modelId="{0F098670-9721-4185-9A93-D1582D165D55}" type="presParOf" srcId="{98A0DD32-CA13-46BC-BE02-D1DA7C16B4EA}" destId="{E6757992-8FC1-4D4D-9F11-754C3CF884AD}" srcOrd="5" destOrd="0" presId="urn:microsoft.com/office/officeart/2005/8/layout/default"/>
    <dgm:cxn modelId="{F76AC801-A676-4985-BDFC-324CA1DD1691}" type="presParOf" srcId="{98A0DD32-CA13-46BC-BE02-D1DA7C16B4EA}" destId="{0B0A2912-632C-486E-BDAD-D279F66681DB}" srcOrd="6" destOrd="0" presId="urn:microsoft.com/office/officeart/2005/8/layout/default"/>
    <dgm:cxn modelId="{AA979663-46DA-4158-80D5-867AAE3429D1}" type="presParOf" srcId="{98A0DD32-CA13-46BC-BE02-D1DA7C16B4EA}" destId="{FB063134-8942-4E42-9B72-01CCEE3242D0}" srcOrd="7" destOrd="0" presId="urn:microsoft.com/office/officeart/2005/8/layout/default"/>
    <dgm:cxn modelId="{B4D840B8-0A34-4983-A637-D19D7D088193}" type="presParOf" srcId="{98A0DD32-CA13-46BC-BE02-D1DA7C16B4EA}" destId="{9881118B-E255-4C2F-8E31-97183AE65D6F}" srcOrd="8" destOrd="0" presId="urn:microsoft.com/office/officeart/2005/8/layout/default"/>
    <dgm:cxn modelId="{98448AC2-6340-4041-987A-F14552B27372}" type="presParOf" srcId="{98A0DD32-CA13-46BC-BE02-D1DA7C16B4EA}" destId="{8C14570B-7B55-4565-9DA2-0A9D9F4EBC13}" srcOrd="9" destOrd="0" presId="urn:microsoft.com/office/officeart/2005/8/layout/default"/>
    <dgm:cxn modelId="{94A56120-87DE-49AC-9C64-DDCD47405C40}" type="presParOf" srcId="{98A0DD32-CA13-46BC-BE02-D1DA7C16B4EA}" destId="{DB78073E-B4F9-4482-AFDE-18DED1F9C8F6}"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B05A5C-ADC0-4644-80B7-350CB76D3D0D}">
      <dsp:nvSpPr>
        <dsp:cNvPr id="0" name=""/>
        <dsp:cNvSpPr/>
      </dsp:nvSpPr>
      <dsp:spPr>
        <a:xfrm>
          <a:off x="0" y="467555"/>
          <a:ext cx="3449835" cy="2069901"/>
        </a:xfrm>
        <a:prstGeom prst="rect">
          <a:avLst/>
        </a:prstGeom>
        <a:solidFill>
          <a:srgbClr val="0070C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IE" sz="1400" kern="1200" dirty="0">
              <a:solidFill>
                <a:schemeClr val="bg1"/>
              </a:solidFill>
            </a:rPr>
            <a:t>Courts and Arbitrators tend to take a stricter approach to compliance with condition precedents in assessing entitlement to claims for money (and potentially less so for time).</a:t>
          </a:r>
        </a:p>
      </dsp:txBody>
      <dsp:txXfrm>
        <a:off x="0" y="467555"/>
        <a:ext cx="3449835" cy="2069901"/>
      </dsp:txXfrm>
    </dsp:sp>
    <dsp:sp modelId="{911453BC-8D87-4D57-9D43-5A585FD037AA}">
      <dsp:nvSpPr>
        <dsp:cNvPr id="0" name=""/>
        <dsp:cNvSpPr/>
      </dsp:nvSpPr>
      <dsp:spPr>
        <a:xfrm>
          <a:off x="3794819" y="467555"/>
          <a:ext cx="3449835" cy="2069901"/>
        </a:xfrm>
        <a:prstGeom prst="rect">
          <a:avLst/>
        </a:prstGeom>
        <a:solidFill>
          <a:srgbClr val="0066B3"/>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IE" sz="1400" kern="1200" dirty="0">
              <a:solidFill>
                <a:schemeClr val="bg1"/>
              </a:solidFill>
            </a:rPr>
            <a:t>The courts themselves have also </a:t>
          </a:r>
          <a:r>
            <a:rPr lang="en-IE" sz="1400" u="sng" kern="1200" dirty="0">
              <a:solidFill>
                <a:schemeClr val="bg1"/>
              </a:solidFill>
            </a:rPr>
            <a:t>strictly interpreted any clause</a:t>
          </a:r>
          <a:r>
            <a:rPr lang="en-IE" sz="1400" kern="1200" dirty="0">
              <a:solidFill>
                <a:schemeClr val="bg1"/>
              </a:solidFill>
            </a:rPr>
            <a:t> which appears to be a condition precedent. In </a:t>
          </a:r>
          <a:r>
            <a:rPr lang="en-IE" sz="1400" i="1" kern="1200" dirty="0">
              <a:solidFill>
                <a:schemeClr val="bg1"/>
              </a:solidFill>
            </a:rPr>
            <a:t>Bremer </a:t>
          </a:r>
          <a:r>
            <a:rPr lang="en-IE" sz="1400" i="1" kern="1200" dirty="0" err="1">
              <a:solidFill>
                <a:schemeClr val="bg1"/>
              </a:solidFill>
            </a:rPr>
            <a:t>Handelgeselschaft</a:t>
          </a:r>
          <a:r>
            <a:rPr lang="en-IE" sz="1400" i="1" kern="1200" dirty="0">
              <a:solidFill>
                <a:schemeClr val="bg1"/>
              </a:solidFill>
            </a:rPr>
            <a:t> </a:t>
          </a:r>
          <a:r>
            <a:rPr lang="en-IE" sz="1400" i="1" kern="1200" dirty="0" err="1">
              <a:solidFill>
                <a:schemeClr val="bg1"/>
              </a:solidFill>
            </a:rPr>
            <a:t>mbH</a:t>
          </a:r>
          <a:r>
            <a:rPr lang="en-IE" sz="1400" i="1" kern="1200" dirty="0">
              <a:solidFill>
                <a:schemeClr val="bg1"/>
              </a:solidFill>
            </a:rPr>
            <a:t> v Vanden </a:t>
          </a:r>
          <a:r>
            <a:rPr lang="en-IE" sz="1400" i="1" kern="1200" dirty="0" err="1">
              <a:solidFill>
                <a:schemeClr val="bg1"/>
              </a:solidFill>
            </a:rPr>
            <a:t>Avenne</a:t>
          </a:r>
          <a:r>
            <a:rPr lang="en-IE" sz="1400" i="1" kern="1200" dirty="0">
              <a:solidFill>
                <a:schemeClr val="bg1"/>
              </a:solidFill>
            </a:rPr>
            <a:t> </a:t>
          </a:r>
          <a:r>
            <a:rPr lang="en-IE" sz="1400" i="1" kern="1200" dirty="0" err="1">
              <a:solidFill>
                <a:schemeClr val="bg1"/>
              </a:solidFill>
            </a:rPr>
            <a:t>Izegem</a:t>
          </a:r>
          <a:r>
            <a:rPr lang="en-IE" sz="1400" i="1" kern="1200" dirty="0">
              <a:solidFill>
                <a:schemeClr val="bg1"/>
              </a:solidFill>
            </a:rPr>
            <a:t> </a:t>
          </a:r>
          <a:r>
            <a:rPr lang="en-IE" sz="1400" i="1" kern="1200" dirty="0" err="1">
              <a:solidFill>
                <a:schemeClr val="bg1"/>
              </a:solidFill>
            </a:rPr>
            <a:t>nv</a:t>
          </a:r>
          <a:r>
            <a:rPr lang="en-IE" sz="1400" i="1" kern="1200" dirty="0">
              <a:solidFill>
                <a:schemeClr val="bg1"/>
              </a:solidFill>
            </a:rPr>
            <a:t> </a:t>
          </a:r>
          <a:r>
            <a:rPr lang="en-IE" sz="1400" kern="1200" dirty="0">
              <a:solidFill>
                <a:schemeClr val="bg1"/>
              </a:solidFill>
            </a:rPr>
            <a:t>[1978] CSOH 190, the Scottish court determined that for a notice provision to be a condition precedent and binding that the following conditions had to be met:</a:t>
          </a:r>
        </a:p>
      </dsp:txBody>
      <dsp:txXfrm>
        <a:off x="3794819" y="467555"/>
        <a:ext cx="3449835" cy="2069901"/>
      </dsp:txXfrm>
    </dsp:sp>
    <dsp:sp modelId="{579F600E-A898-438B-B75E-6EE0E25B7CF8}">
      <dsp:nvSpPr>
        <dsp:cNvPr id="0" name=""/>
        <dsp:cNvSpPr/>
      </dsp:nvSpPr>
      <dsp:spPr>
        <a:xfrm>
          <a:off x="7589639" y="467555"/>
          <a:ext cx="3449835" cy="2069901"/>
        </a:xfrm>
        <a:prstGeom prst="rect">
          <a:avLst/>
        </a:prstGeom>
        <a:solidFill>
          <a:srgbClr val="0070C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IE" sz="1400" kern="1200" dirty="0">
              <a:solidFill>
                <a:schemeClr val="bg1"/>
              </a:solidFill>
            </a:rPr>
            <a:t>(</a:t>
          </a:r>
          <a:r>
            <a:rPr lang="en-IE" sz="1400" kern="1200" dirty="0" err="1">
              <a:solidFill>
                <a:schemeClr val="bg1"/>
              </a:solidFill>
            </a:rPr>
            <a:t>i</a:t>
          </a:r>
          <a:r>
            <a:rPr lang="en-IE" sz="1400" kern="1200" dirty="0">
              <a:solidFill>
                <a:schemeClr val="bg1"/>
              </a:solidFill>
            </a:rPr>
            <a:t>) it should state the precise time within which the notice was to be served; and</a:t>
          </a:r>
        </a:p>
      </dsp:txBody>
      <dsp:txXfrm>
        <a:off x="7589639" y="467555"/>
        <a:ext cx="3449835" cy="2069901"/>
      </dsp:txXfrm>
    </dsp:sp>
    <dsp:sp modelId="{0B0A2912-632C-486E-BDAD-D279F66681DB}">
      <dsp:nvSpPr>
        <dsp:cNvPr id="0" name=""/>
        <dsp:cNvSpPr/>
      </dsp:nvSpPr>
      <dsp:spPr>
        <a:xfrm>
          <a:off x="0" y="2882440"/>
          <a:ext cx="3449835" cy="2069901"/>
        </a:xfrm>
        <a:prstGeom prst="rect">
          <a:avLst/>
        </a:prstGeom>
        <a:solidFill>
          <a:srgbClr val="0070C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IE" sz="1400" kern="1200" dirty="0">
              <a:solidFill>
                <a:schemeClr val="bg1"/>
              </a:solidFill>
            </a:rPr>
            <a:t>(ii) it should state in plain and express language that unless that notice was served within the stipulated time, then the party making the claim would lose its rights under the clause. </a:t>
          </a:r>
        </a:p>
      </dsp:txBody>
      <dsp:txXfrm>
        <a:off x="0" y="2882440"/>
        <a:ext cx="3449835" cy="2069901"/>
      </dsp:txXfrm>
    </dsp:sp>
    <dsp:sp modelId="{9881118B-E255-4C2F-8E31-97183AE65D6F}">
      <dsp:nvSpPr>
        <dsp:cNvPr id="0" name=""/>
        <dsp:cNvSpPr/>
      </dsp:nvSpPr>
      <dsp:spPr>
        <a:xfrm>
          <a:off x="3794819" y="2882440"/>
          <a:ext cx="3449835" cy="2069901"/>
        </a:xfrm>
        <a:prstGeom prst="rect">
          <a:avLst/>
        </a:prstGeom>
        <a:solidFill>
          <a:srgbClr val="0066B3"/>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IE" sz="1400" kern="1200" dirty="0">
              <a:solidFill>
                <a:schemeClr val="bg1"/>
              </a:solidFill>
            </a:rPr>
            <a:t>Notice conditions can be waived, City Inns case. </a:t>
          </a:r>
        </a:p>
      </dsp:txBody>
      <dsp:txXfrm>
        <a:off x="3794819" y="2882440"/>
        <a:ext cx="3449835" cy="2069901"/>
      </dsp:txXfrm>
    </dsp:sp>
    <dsp:sp modelId="{DB78073E-B4F9-4482-AFDE-18DED1F9C8F6}">
      <dsp:nvSpPr>
        <dsp:cNvPr id="0" name=""/>
        <dsp:cNvSpPr/>
      </dsp:nvSpPr>
      <dsp:spPr>
        <a:xfrm>
          <a:off x="7589639" y="2882440"/>
          <a:ext cx="3449835" cy="2069901"/>
        </a:xfrm>
        <a:prstGeom prst="rect">
          <a:avLst/>
        </a:prstGeom>
        <a:solidFill>
          <a:srgbClr val="0066B3"/>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IE" sz="1400" kern="1200" dirty="0">
              <a:solidFill>
                <a:schemeClr val="bg1"/>
              </a:solidFill>
            </a:rPr>
            <a:t>The simple lesson is ensure that the records are strong if you want to advance or defend a claim. </a:t>
          </a:r>
        </a:p>
      </dsp:txBody>
      <dsp:txXfrm>
        <a:off x="7589639" y="2882440"/>
        <a:ext cx="3449835" cy="2069901"/>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en-US"/>
          </a:p>
        </p:txBody>
      </p:sp>
      <p:sp>
        <p:nvSpPr>
          <p:cNvPr id="3" name="Date Placeholder 2"/>
          <p:cNvSpPr>
            <a:spLocks noGrp="1"/>
          </p:cNvSpPr>
          <p:nvPr>
            <p:ph type="dt" sz="quarter" idx="1"/>
          </p:nvPr>
        </p:nvSpPr>
        <p:spPr>
          <a:xfrm>
            <a:off x="4023992" y="0"/>
            <a:ext cx="3078427" cy="513508"/>
          </a:xfrm>
          <a:prstGeom prst="rect">
            <a:avLst/>
          </a:prstGeom>
        </p:spPr>
        <p:txBody>
          <a:bodyPr vert="horz" lIns="99075" tIns="49538" rIns="99075" bIns="49538" rtlCol="0"/>
          <a:lstStyle>
            <a:lvl1pPr algn="r">
              <a:defRPr sz="1300"/>
            </a:lvl1pPr>
          </a:lstStyle>
          <a:p>
            <a:fld id="{7A641901-B256-4FAF-81F9-DBB96D3AC94C}" type="datetimeFigureOut">
              <a:rPr lang="en-US" smtClean="0"/>
              <a:t>9/23/2022</a:t>
            </a:fld>
            <a:endParaRPr lang="en-US"/>
          </a:p>
        </p:txBody>
      </p:sp>
      <p:sp>
        <p:nvSpPr>
          <p:cNvPr id="4" name="Footer Placeholder 3"/>
          <p:cNvSpPr>
            <a:spLocks noGrp="1"/>
          </p:cNvSpPr>
          <p:nvPr>
            <p:ph type="ftr" sz="quarter" idx="2"/>
          </p:nvPr>
        </p:nvSpPr>
        <p:spPr>
          <a:xfrm>
            <a:off x="0" y="9721107"/>
            <a:ext cx="3078427" cy="513507"/>
          </a:xfrm>
          <a:prstGeom prst="rect">
            <a:avLst/>
          </a:prstGeom>
        </p:spPr>
        <p:txBody>
          <a:bodyPr vert="horz" lIns="99075" tIns="49538" rIns="99075" bIns="49538" rtlCol="0" anchor="b"/>
          <a:lstStyle>
            <a:lvl1pPr algn="l">
              <a:defRPr sz="1300"/>
            </a:lvl1pPr>
          </a:lstStyle>
          <a:p>
            <a:endParaRPr lang="en-US"/>
          </a:p>
        </p:txBody>
      </p:sp>
      <p:sp>
        <p:nvSpPr>
          <p:cNvPr id="5" name="Slide Number Placeholder 4"/>
          <p:cNvSpPr>
            <a:spLocks noGrp="1"/>
          </p:cNvSpPr>
          <p:nvPr>
            <p:ph type="sldNum" sz="quarter" idx="3"/>
          </p:nvPr>
        </p:nvSpPr>
        <p:spPr>
          <a:xfrm>
            <a:off x="4023992" y="9721107"/>
            <a:ext cx="3078427" cy="513507"/>
          </a:xfrm>
          <a:prstGeom prst="rect">
            <a:avLst/>
          </a:prstGeom>
        </p:spPr>
        <p:txBody>
          <a:bodyPr vert="horz" lIns="99075" tIns="49538" rIns="99075" bIns="49538" rtlCol="0" anchor="b"/>
          <a:lstStyle>
            <a:lvl1pPr algn="r">
              <a:defRPr sz="1300"/>
            </a:lvl1pPr>
          </a:lstStyle>
          <a:p>
            <a:fld id="{4CA63D51-ACEC-4CBB-8427-C1C04349D6DC}" type="slidenum">
              <a:rPr lang="en-US" smtClean="0"/>
              <a:t>‹#›</a:t>
            </a:fld>
            <a:endParaRPr lang="en-US"/>
          </a:p>
        </p:txBody>
      </p:sp>
    </p:spTree>
    <p:extLst>
      <p:ext uri="{BB962C8B-B14F-4D97-AF65-F5344CB8AC3E}">
        <p14:creationId xmlns:p14="http://schemas.microsoft.com/office/powerpoint/2010/main" val="34186701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en-US"/>
          </a:p>
        </p:txBody>
      </p:sp>
      <p:sp>
        <p:nvSpPr>
          <p:cNvPr id="3" name="Date Placeholder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AE28D37B-6530-4E34-A0C4-79EB6FD8B8B4}" type="datetimeFigureOut">
              <a:rPr lang="en-US" smtClean="0"/>
              <a:t>9/23/2022</a:t>
            </a:fld>
            <a:endParaRPr lang="en-US"/>
          </a:p>
        </p:txBody>
      </p:sp>
      <p:sp>
        <p:nvSpPr>
          <p:cNvPr id="4" name="Slide Image Placeholder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9075" tIns="49538" rIns="99075" bIns="49538" rtlCol="0" anchor="ctr"/>
          <a:lstStyle/>
          <a:p>
            <a:endParaRPr lang="en-US"/>
          </a:p>
        </p:txBody>
      </p:sp>
      <p:sp>
        <p:nvSpPr>
          <p:cNvPr id="5" name="Notes Placeholder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lang="en-US"/>
          </a:p>
        </p:txBody>
      </p:sp>
      <p:sp>
        <p:nvSpPr>
          <p:cNvPr id="7" name="Slide Number Placeholder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BC5115F1-D1A3-4874-9634-4A364AC37B8F}" type="slidenum">
              <a:rPr lang="en-US" smtClean="0"/>
              <a:t>‹#›</a:t>
            </a:fld>
            <a:endParaRPr lang="en-US"/>
          </a:p>
        </p:txBody>
      </p:sp>
    </p:spTree>
    <p:extLst>
      <p:ext uri="{BB962C8B-B14F-4D97-AF65-F5344CB8AC3E}">
        <p14:creationId xmlns:p14="http://schemas.microsoft.com/office/powerpoint/2010/main" val="3974570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no image">
    <p:spTree>
      <p:nvGrpSpPr>
        <p:cNvPr id="1" name=""/>
        <p:cNvGrpSpPr/>
        <p:nvPr/>
      </p:nvGrpSpPr>
      <p:grpSpPr>
        <a:xfrm>
          <a:off x="0" y="0"/>
          <a:ext cx="0" cy="0"/>
          <a:chOff x="0" y="0"/>
          <a:chExt cx="0" cy="0"/>
        </a:xfrm>
      </p:grpSpPr>
      <p:pic>
        <p:nvPicPr>
          <p:cNvPr id="8" name="Picture 7" descr="Eversheds_Sutherland Primary 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03400" y="488102"/>
            <a:ext cx="795092" cy="3240000"/>
          </a:xfrm>
          <a:prstGeom prst="rect">
            <a:avLst/>
          </a:prstGeom>
        </p:spPr>
      </p:pic>
      <p:sp>
        <p:nvSpPr>
          <p:cNvPr id="12" name="Heartline"/>
          <p:cNvSpPr>
            <a:spLocks noGrp="1"/>
          </p:cNvSpPr>
          <p:nvPr>
            <p:ph type="ctrTitle" hasCustomPrompt="1"/>
          </p:nvPr>
        </p:nvSpPr>
        <p:spPr>
          <a:xfrm>
            <a:off x="2272162" y="404814"/>
            <a:ext cx="8449731" cy="615095"/>
          </a:xfrm>
        </p:spPr>
        <p:txBody>
          <a:bodyPr rIns="0" bIns="0" anchor="b">
            <a:noAutofit/>
          </a:bodyPr>
          <a:lstStyle>
            <a:lvl1pPr algn="l">
              <a:defRPr sz="2100" b="1">
                <a:solidFill>
                  <a:schemeClr val="accent2"/>
                </a:solidFill>
              </a:defRPr>
            </a:lvl1pPr>
          </a:lstStyle>
          <a:p>
            <a:r>
              <a:rPr lang="en-US" dirty="0"/>
              <a:t>Click to add Heartline here with two lines if needed</a:t>
            </a:r>
          </a:p>
        </p:txBody>
      </p:sp>
      <p:sp>
        <p:nvSpPr>
          <p:cNvPr id="13" name="Headline"/>
          <p:cNvSpPr>
            <a:spLocks noGrp="1"/>
          </p:cNvSpPr>
          <p:nvPr>
            <p:ph type="subTitle" idx="1" hasCustomPrompt="1"/>
          </p:nvPr>
        </p:nvSpPr>
        <p:spPr>
          <a:xfrm>
            <a:off x="2272162" y="1041884"/>
            <a:ext cx="8449732" cy="323165"/>
          </a:xfrm>
        </p:spPr>
        <p:txBody>
          <a:bodyPr tIns="0" bIns="0">
            <a:spAutoFit/>
          </a:bodyPr>
          <a:lstStyle>
            <a:lvl1pPr marL="0" indent="0" algn="l">
              <a:spcBef>
                <a:spcPts val="450"/>
              </a:spcBef>
              <a:spcAft>
                <a:spcPts val="0"/>
              </a:spcAft>
              <a:buNone/>
              <a:defRPr sz="21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add Headline here with two lines if needed</a:t>
            </a:r>
          </a:p>
        </p:txBody>
      </p:sp>
      <p:sp>
        <p:nvSpPr>
          <p:cNvPr id="14" name="Date"/>
          <p:cNvSpPr>
            <a:spLocks noGrp="1"/>
          </p:cNvSpPr>
          <p:nvPr>
            <p:ph type="body" sz="quarter" idx="10" hasCustomPrompt="1"/>
          </p:nvPr>
        </p:nvSpPr>
        <p:spPr>
          <a:xfrm>
            <a:off x="2272162" y="2109784"/>
            <a:ext cx="2880784" cy="220174"/>
          </a:xfrm>
        </p:spPr>
        <p:txBody>
          <a:bodyPr bIns="0">
            <a:noAutofit/>
          </a:bodyPr>
          <a:lstStyle>
            <a:lvl1pPr marL="0" indent="0">
              <a:lnSpc>
                <a:spcPct val="100000"/>
              </a:lnSpc>
              <a:spcBef>
                <a:spcPts val="0"/>
              </a:spcBef>
              <a:spcAft>
                <a:spcPts val="0"/>
              </a:spcAft>
              <a:buNone/>
              <a:defRPr sz="1200" b="1" baseline="0">
                <a:solidFill>
                  <a:schemeClr val="accent2"/>
                </a:solidFill>
              </a:defRPr>
            </a:lvl1pPr>
          </a:lstStyle>
          <a:p>
            <a:pPr lvl="0"/>
            <a:r>
              <a:rPr lang="en-US" dirty="0"/>
              <a:t>Date of Presentation</a:t>
            </a:r>
          </a:p>
        </p:txBody>
      </p:sp>
      <p:sp>
        <p:nvSpPr>
          <p:cNvPr id="15" name="Presenter Name"/>
          <p:cNvSpPr>
            <a:spLocks noGrp="1"/>
          </p:cNvSpPr>
          <p:nvPr>
            <p:ph type="body" sz="quarter" idx="11" hasCustomPrompt="1"/>
          </p:nvPr>
        </p:nvSpPr>
        <p:spPr>
          <a:xfrm>
            <a:off x="2272162" y="2356334"/>
            <a:ext cx="4273551" cy="290145"/>
          </a:xfrm>
        </p:spPr>
        <p:txBody>
          <a:bodyPr anchor="b">
            <a:normAutofit/>
          </a:bodyPr>
          <a:lstStyle>
            <a:lvl1pPr marL="0" indent="0">
              <a:lnSpc>
                <a:spcPct val="100000"/>
              </a:lnSpc>
              <a:spcBef>
                <a:spcPts val="0"/>
              </a:spcBef>
              <a:spcAft>
                <a:spcPts val="0"/>
              </a:spcAft>
              <a:buNone/>
              <a:defRPr sz="1200" b="0" baseline="0"/>
            </a:lvl1pPr>
          </a:lstStyle>
          <a:p>
            <a:pPr lvl="0"/>
            <a:r>
              <a:rPr lang="en-US" dirty="0"/>
              <a:t>Click to enter name of Presenter here</a:t>
            </a:r>
          </a:p>
        </p:txBody>
      </p:sp>
      <p:sp>
        <p:nvSpPr>
          <p:cNvPr id="16" name="Job title"/>
          <p:cNvSpPr>
            <a:spLocks noGrp="1"/>
          </p:cNvSpPr>
          <p:nvPr>
            <p:ph type="body" sz="quarter" idx="12" hasCustomPrompt="1"/>
          </p:nvPr>
        </p:nvSpPr>
        <p:spPr>
          <a:xfrm>
            <a:off x="2272162" y="2646480"/>
            <a:ext cx="4273551" cy="439617"/>
          </a:xfrm>
        </p:spPr>
        <p:txBody>
          <a:bodyPr>
            <a:normAutofit/>
          </a:bodyPr>
          <a:lstStyle>
            <a:lvl1pPr marL="0" indent="0">
              <a:lnSpc>
                <a:spcPct val="100000"/>
              </a:lnSpc>
              <a:spcBef>
                <a:spcPts val="0"/>
              </a:spcBef>
              <a:spcAft>
                <a:spcPts val="0"/>
              </a:spcAft>
              <a:buNone/>
              <a:defRPr sz="1200" b="0" i="1" baseline="0"/>
            </a:lvl1pPr>
          </a:lstStyle>
          <a:p>
            <a:pPr lvl="0"/>
            <a:r>
              <a:rPr lang="en-US" dirty="0"/>
              <a:t>Click to enter Job Title here</a:t>
            </a:r>
          </a:p>
        </p:txBody>
      </p:sp>
    </p:spTree>
    <p:extLst>
      <p:ext uri="{BB962C8B-B14F-4D97-AF65-F5344CB8AC3E}">
        <p14:creationId xmlns:p14="http://schemas.microsoft.com/office/powerpoint/2010/main" val="955330507"/>
      </p:ext>
    </p:extLst>
  </p:cSld>
  <p:clrMapOvr>
    <a:masterClrMapping/>
  </p:clrMapOvr>
  <p:extLst>
    <p:ext uri="{DCECCB84-F9BA-43D5-87BE-67443E8EF086}">
      <p15:sldGuideLst xmlns:p15="http://schemas.microsoft.com/office/powerpoint/2012/main">
        <p15:guide id="1" orient="horz" pos="255" userDrawn="1">
          <p15:clr>
            <a:srgbClr val="FBAE40"/>
          </p15:clr>
        </p15:guide>
        <p15:guide id="2" pos="363" userDrawn="1">
          <p15:clr>
            <a:srgbClr val="FBAE40"/>
          </p15:clr>
        </p15:guide>
        <p15:guide id="3" pos="7317" userDrawn="1">
          <p15:clr>
            <a:srgbClr val="FBAE40"/>
          </p15:clr>
        </p15:guide>
        <p15:guide id="4" orient="horz" pos="4065" userDrawn="1">
          <p15:clr>
            <a:srgbClr val="FBAE40"/>
          </p15:clr>
        </p15:guide>
        <p15:guide id="5" pos="3840" userDrawn="1">
          <p15:clr>
            <a:srgbClr val="FBAE40"/>
          </p15:clr>
        </p15:guide>
        <p15:guide id="6" pos="3809" userDrawn="1">
          <p15:clr>
            <a:srgbClr val="FBAE40"/>
          </p15:clr>
        </p15:guide>
        <p15:guide id="7" pos="3871" userDrawn="1">
          <p15:clr>
            <a:srgbClr val="FBAE40"/>
          </p15:clr>
        </p15:guide>
        <p15:guide id="8" pos="4687" userDrawn="1">
          <p15:clr>
            <a:srgbClr val="FBAE40"/>
          </p15:clr>
        </p15:guide>
        <p15:guide id="9" pos="5564" userDrawn="1">
          <p15:clr>
            <a:srgbClr val="FBAE40"/>
          </p15:clr>
        </p15:guide>
        <p15:guide id="10" pos="6440" userDrawn="1">
          <p15:clr>
            <a:srgbClr val="FBAE40"/>
          </p15:clr>
        </p15:guide>
        <p15:guide id="11" pos="2993" userDrawn="1">
          <p15:clr>
            <a:srgbClr val="FBAE40"/>
          </p15:clr>
        </p15:guide>
        <p15:guide id="12" pos="4747" userDrawn="1">
          <p15:clr>
            <a:srgbClr val="FBAE40"/>
          </p15:clr>
        </p15:guide>
        <p15:guide id="13" pos="5624" userDrawn="1">
          <p15:clr>
            <a:srgbClr val="FBAE40"/>
          </p15:clr>
        </p15:guide>
        <p15:guide id="14" pos="6501" userDrawn="1">
          <p15:clr>
            <a:srgbClr val="FBAE40"/>
          </p15:clr>
        </p15:guide>
        <p15:guide id="15" pos="2933" userDrawn="1">
          <p15:clr>
            <a:srgbClr val="FBAE40"/>
          </p15:clr>
        </p15:guide>
        <p15:guide id="16" pos="2116" userDrawn="1">
          <p15:clr>
            <a:srgbClr val="FBAE40"/>
          </p15:clr>
        </p15:guide>
        <p15:guide id="17" pos="2056" userDrawn="1">
          <p15:clr>
            <a:srgbClr val="FBAE40"/>
          </p15:clr>
        </p15:guide>
        <p15:guide id="18" pos="1240" userDrawn="1">
          <p15:clr>
            <a:srgbClr val="FBAE40"/>
          </p15:clr>
        </p15:guide>
        <p15:guide id="19" pos="1179" userDrawn="1">
          <p15:clr>
            <a:srgbClr val="FBAE40"/>
          </p15:clr>
        </p15:guide>
        <p15:guide id="20" orient="horz" pos="1049" userDrawn="1">
          <p15:clr>
            <a:srgbClr val="FBAE40"/>
          </p15:clr>
        </p15:guide>
        <p15:guide id="21" orient="horz" pos="132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arge text slide without intro">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575734" y="2097089"/>
            <a:ext cx="11040533" cy="4175998"/>
          </a:xfrm>
        </p:spPr>
        <p:txBody>
          <a:bodyPr/>
          <a:lstStyle>
            <a:lvl1pPr marL="244800" indent="-244800">
              <a:buClr>
                <a:schemeClr val="accent2"/>
              </a:buClr>
              <a:buFont typeface="Verdana" panose="020B0604030504040204" pitchFamily="34" charset="0"/>
              <a:buChar char="−"/>
              <a:defRPr/>
            </a:lvl1pPr>
            <a:lvl2pPr marL="522000" indent="-244800">
              <a:buClr>
                <a:schemeClr val="accent2"/>
              </a:buClr>
              <a:defRPr baseline="0"/>
            </a:lvl2pPr>
          </a:lstStyle>
          <a:p>
            <a:pPr lvl="0"/>
            <a:r>
              <a:rPr lang="en-US" dirty="0"/>
              <a:t>Click to add bullet point here</a:t>
            </a:r>
          </a:p>
          <a:p>
            <a:pPr lvl="1"/>
            <a:r>
              <a:rPr lang="en-US" dirty="0"/>
              <a:t>Click to add sub-item here</a:t>
            </a:r>
          </a:p>
        </p:txBody>
      </p:sp>
      <p:sp>
        <p:nvSpPr>
          <p:cNvPr id="7" name="Sub-heading"/>
          <p:cNvSpPr>
            <a:spLocks noGrp="1"/>
          </p:cNvSpPr>
          <p:nvPr>
            <p:ph type="body" sz="quarter" idx="10" hasCustomPrompt="1"/>
          </p:nvPr>
        </p:nvSpPr>
        <p:spPr>
          <a:xfrm>
            <a:off x="575734" y="738188"/>
            <a:ext cx="11040533" cy="377825"/>
          </a:xfrm>
        </p:spPr>
        <p:txBody>
          <a:bodyPr>
            <a:noAutofit/>
          </a:bodyPr>
          <a:lstStyle>
            <a:lvl1pPr marL="0" indent="0">
              <a:buNone/>
              <a:defRPr sz="2400" baseline="0"/>
            </a:lvl1pPr>
          </a:lstStyle>
          <a:p>
            <a:pPr lvl="0"/>
            <a:r>
              <a:rPr lang="en-US" dirty="0"/>
              <a:t>Click to add sub-heading</a:t>
            </a:r>
          </a:p>
        </p:txBody>
      </p:sp>
      <p:sp>
        <p:nvSpPr>
          <p:cNvPr id="2" name="Heading"/>
          <p:cNvSpPr>
            <a:spLocks noGrp="1"/>
          </p:cNvSpPr>
          <p:nvPr>
            <p:ph type="title" hasCustomPrompt="1"/>
          </p:nvPr>
        </p:nvSpPr>
        <p:spPr>
          <a:xfrm>
            <a:off x="575734" y="404814"/>
            <a:ext cx="11040533" cy="333741"/>
          </a:xfrm>
        </p:spPr>
        <p:txBody>
          <a:bodyPr anchor="ctr">
            <a:noAutofit/>
          </a:bodyPr>
          <a:lstStyle>
            <a:lvl1pPr>
              <a:defRPr sz="2400" baseline="0"/>
            </a:lvl1pPr>
          </a:lstStyle>
          <a:p>
            <a:r>
              <a:rPr lang="en-US" dirty="0"/>
              <a:t>Click to add Heading</a:t>
            </a:r>
          </a:p>
        </p:txBody>
      </p:sp>
      <p:sp>
        <p:nvSpPr>
          <p:cNvPr id="10" name="TextBox 9"/>
          <p:cNvSpPr txBox="1"/>
          <p:nvPr userDrawn="1"/>
        </p:nvSpPr>
        <p:spPr>
          <a:xfrm>
            <a:off x="468645" y="6306009"/>
            <a:ext cx="1796885" cy="215996"/>
          </a:xfrm>
          <a:prstGeom prst="rect">
            <a:avLst/>
          </a:prstGeom>
          <a:noFill/>
        </p:spPr>
        <p:txBody>
          <a:bodyPr wrap="square" rtlCol="0">
            <a:spAutoFit/>
          </a:bodyPr>
          <a:lstStyle/>
          <a:p>
            <a:r>
              <a:rPr lang="en-US" sz="800" b="1" dirty="0"/>
              <a:t>Eversheds Sutherland</a:t>
            </a:r>
            <a:r>
              <a:rPr lang="en-US" sz="800" b="1" baseline="0" dirty="0"/>
              <a:t> LLP</a:t>
            </a:r>
            <a:r>
              <a:rPr lang="en-US" sz="800" b="1" dirty="0"/>
              <a:t> |</a:t>
            </a:r>
            <a:endParaRPr lang="en-US" sz="800" b="0" dirty="0"/>
          </a:p>
        </p:txBody>
      </p:sp>
      <p:sp>
        <p:nvSpPr>
          <p:cNvPr id="11" name="TextBox 10"/>
          <p:cNvSpPr txBox="1"/>
          <p:nvPr userDrawn="1"/>
        </p:nvSpPr>
        <p:spPr>
          <a:xfrm>
            <a:off x="2082644" y="6306006"/>
            <a:ext cx="1051050" cy="215444"/>
          </a:xfrm>
          <a:prstGeom prst="rect">
            <a:avLst/>
          </a:prstGeom>
          <a:noFill/>
        </p:spPr>
        <p:txBody>
          <a:bodyPr wrap="square" rtlCol="0">
            <a:spAutoFit/>
          </a:bodyPr>
          <a:lstStyle/>
          <a:p>
            <a:r>
              <a:rPr lang="en-US" sz="800" b="1" dirty="0"/>
              <a:t> </a:t>
            </a:r>
            <a:fld id="{3D4DCEDE-D627-48C1-9828-3C7CDF4522B9}" type="datetime1">
              <a:rPr lang="en-GB" sz="800" b="1" smtClean="0"/>
              <a:t>23/09/2022</a:t>
            </a:fld>
            <a:r>
              <a:rPr lang="en-GB" sz="800" b="0" dirty="0"/>
              <a:t> </a:t>
            </a:r>
            <a:r>
              <a:rPr lang="en-GB" sz="800" b="1" dirty="0"/>
              <a:t>|</a:t>
            </a:r>
            <a:r>
              <a:rPr lang="en-GB" sz="800" b="0" baseline="0" dirty="0"/>
              <a:t> </a:t>
            </a:r>
            <a:endParaRPr lang="en-US" sz="800" b="0" dirty="0"/>
          </a:p>
        </p:txBody>
      </p:sp>
      <p:sp>
        <p:nvSpPr>
          <p:cNvPr id="13" name="Text Placeholder 6"/>
          <p:cNvSpPr>
            <a:spLocks noGrp="1"/>
          </p:cNvSpPr>
          <p:nvPr>
            <p:ph type="body" sz="quarter" idx="12"/>
          </p:nvPr>
        </p:nvSpPr>
        <p:spPr>
          <a:xfrm>
            <a:off x="3029523" y="6305550"/>
            <a:ext cx="8568000" cy="222250"/>
          </a:xfrm>
        </p:spPr>
        <p:txBody>
          <a:bodyPr>
            <a:normAutofit/>
          </a:bodyPr>
          <a:lstStyle>
            <a:lvl1pPr marL="0" indent="0">
              <a:buNone/>
              <a:defRPr sz="800"/>
            </a:lvl1pPr>
            <a:lvl2pPr marL="277200" indent="0">
              <a:buNone/>
              <a:defRPr/>
            </a:lvl2pPr>
            <a:lvl3pPr marL="547200" indent="0">
              <a:buNone/>
              <a:defRPr/>
            </a:lvl3pPr>
            <a:lvl4pPr marL="799200" indent="0">
              <a:buNone/>
              <a:defRPr/>
            </a:lvl4pPr>
            <a:lvl5pPr marL="1051200" indent="0">
              <a:buNone/>
              <a:defRPr/>
            </a:lvl5pPr>
          </a:lstStyle>
          <a:p>
            <a:pPr lvl="0"/>
            <a:r>
              <a:rPr lang="en-US"/>
              <a:t>Click to edit Master text styles</a:t>
            </a:r>
          </a:p>
        </p:txBody>
      </p:sp>
    </p:spTree>
    <p:extLst>
      <p:ext uri="{BB962C8B-B14F-4D97-AF65-F5344CB8AC3E}">
        <p14:creationId xmlns:p14="http://schemas.microsoft.com/office/powerpoint/2010/main" val="871622317"/>
      </p:ext>
    </p:extLst>
  </p:cSld>
  <p:clrMapOvr>
    <a:masterClrMapping/>
  </p:clrMapOvr>
  <p:hf sldNum="0"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arge text slide w/o intro 2 line heading">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575734" y="2097089"/>
            <a:ext cx="11040533" cy="4175998"/>
          </a:xfrm>
        </p:spPr>
        <p:txBody>
          <a:bodyPr/>
          <a:lstStyle>
            <a:lvl1pPr marL="244800" indent="-244800">
              <a:buClr>
                <a:schemeClr val="accent2"/>
              </a:buClr>
              <a:buFont typeface="Verdana" panose="020B0604030504040204" pitchFamily="34" charset="0"/>
              <a:buChar char="−"/>
              <a:defRPr/>
            </a:lvl1pPr>
            <a:lvl2pPr marL="522000" indent="-244800">
              <a:buClr>
                <a:schemeClr val="accent2"/>
              </a:buClr>
              <a:defRPr baseline="0"/>
            </a:lvl2pPr>
          </a:lstStyle>
          <a:p>
            <a:pPr lvl="0"/>
            <a:r>
              <a:rPr lang="en-US" dirty="0"/>
              <a:t>Click to add bullet point here</a:t>
            </a:r>
          </a:p>
          <a:p>
            <a:pPr lvl="1"/>
            <a:r>
              <a:rPr lang="en-US" dirty="0"/>
              <a:t>Click to add sub-item here</a:t>
            </a:r>
          </a:p>
        </p:txBody>
      </p:sp>
      <p:sp>
        <p:nvSpPr>
          <p:cNvPr id="2" name="Heading"/>
          <p:cNvSpPr>
            <a:spLocks noGrp="1"/>
          </p:cNvSpPr>
          <p:nvPr>
            <p:ph type="title" hasCustomPrompt="1"/>
          </p:nvPr>
        </p:nvSpPr>
        <p:spPr>
          <a:xfrm>
            <a:off x="575733" y="404813"/>
            <a:ext cx="11052000" cy="684000"/>
          </a:xfrm>
        </p:spPr>
        <p:txBody>
          <a:bodyPr anchor="ctr">
            <a:noAutofit/>
          </a:bodyPr>
          <a:lstStyle>
            <a:lvl1pPr>
              <a:defRPr sz="2400" baseline="0"/>
            </a:lvl1pPr>
          </a:lstStyle>
          <a:p>
            <a:r>
              <a:rPr lang="en-US" dirty="0"/>
              <a:t>Click to add Heading; choose this one if it runs more than one line</a:t>
            </a:r>
          </a:p>
        </p:txBody>
      </p:sp>
      <p:sp>
        <p:nvSpPr>
          <p:cNvPr id="16" name="Sub-heading"/>
          <p:cNvSpPr>
            <a:spLocks noGrp="1"/>
          </p:cNvSpPr>
          <p:nvPr>
            <p:ph type="body" sz="quarter" idx="10" hasCustomPrompt="1"/>
          </p:nvPr>
        </p:nvSpPr>
        <p:spPr>
          <a:xfrm>
            <a:off x="575734" y="1105074"/>
            <a:ext cx="11040533" cy="377825"/>
          </a:xfrm>
        </p:spPr>
        <p:txBody>
          <a:bodyPr>
            <a:noAutofit/>
          </a:bodyPr>
          <a:lstStyle>
            <a:lvl1pPr marL="0" indent="0">
              <a:buNone/>
              <a:defRPr sz="2400" baseline="0"/>
            </a:lvl1pPr>
          </a:lstStyle>
          <a:p>
            <a:pPr lvl="0"/>
            <a:r>
              <a:rPr lang="en-US" dirty="0"/>
              <a:t>Click to add sub-heading</a:t>
            </a:r>
          </a:p>
        </p:txBody>
      </p:sp>
      <p:sp>
        <p:nvSpPr>
          <p:cNvPr id="11" name="TextBox 10"/>
          <p:cNvSpPr txBox="1"/>
          <p:nvPr userDrawn="1"/>
        </p:nvSpPr>
        <p:spPr>
          <a:xfrm>
            <a:off x="468645" y="6306009"/>
            <a:ext cx="1796885" cy="215996"/>
          </a:xfrm>
          <a:prstGeom prst="rect">
            <a:avLst/>
          </a:prstGeom>
          <a:noFill/>
        </p:spPr>
        <p:txBody>
          <a:bodyPr wrap="square" rtlCol="0">
            <a:spAutoFit/>
          </a:bodyPr>
          <a:lstStyle/>
          <a:p>
            <a:r>
              <a:rPr lang="en-US" sz="800" b="1" dirty="0"/>
              <a:t>Eversheds Sutherland</a:t>
            </a:r>
            <a:r>
              <a:rPr lang="en-US" sz="800" b="1" baseline="0" dirty="0"/>
              <a:t> LLP</a:t>
            </a:r>
            <a:r>
              <a:rPr lang="en-US" sz="800" b="1" dirty="0"/>
              <a:t> |</a:t>
            </a:r>
            <a:endParaRPr lang="en-US" sz="800" b="0" dirty="0"/>
          </a:p>
        </p:txBody>
      </p:sp>
      <p:sp>
        <p:nvSpPr>
          <p:cNvPr id="12" name="TextBox 11"/>
          <p:cNvSpPr txBox="1"/>
          <p:nvPr userDrawn="1"/>
        </p:nvSpPr>
        <p:spPr>
          <a:xfrm>
            <a:off x="2082644" y="6306006"/>
            <a:ext cx="1051050" cy="215444"/>
          </a:xfrm>
          <a:prstGeom prst="rect">
            <a:avLst/>
          </a:prstGeom>
          <a:noFill/>
        </p:spPr>
        <p:txBody>
          <a:bodyPr wrap="square" rtlCol="0">
            <a:spAutoFit/>
          </a:bodyPr>
          <a:lstStyle/>
          <a:p>
            <a:r>
              <a:rPr lang="en-US" sz="800" b="1" dirty="0"/>
              <a:t> </a:t>
            </a:r>
            <a:fld id="{3D4DCEDE-D627-48C1-9828-3C7CDF4522B9}" type="datetime1">
              <a:rPr lang="en-GB" sz="800" b="1" smtClean="0"/>
              <a:t>23/09/2022</a:t>
            </a:fld>
            <a:r>
              <a:rPr lang="en-GB" sz="800" b="0" dirty="0"/>
              <a:t> </a:t>
            </a:r>
            <a:r>
              <a:rPr lang="en-GB" sz="800" b="1" dirty="0"/>
              <a:t>|</a:t>
            </a:r>
            <a:r>
              <a:rPr lang="en-GB" sz="800" b="0" baseline="0" dirty="0"/>
              <a:t> </a:t>
            </a:r>
            <a:endParaRPr lang="en-US" sz="800" b="0" dirty="0"/>
          </a:p>
        </p:txBody>
      </p:sp>
      <p:sp>
        <p:nvSpPr>
          <p:cNvPr id="13" name="Text Placeholder 6"/>
          <p:cNvSpPr>
            <a:spLocks noGrp="1"/>
          </p:cNvSpPr>
          <p:nvPr>
            <p:ph type="body" sz="quarter" idx="12"/>
          </p:nvPr>
        </p:nvSpPr>
        <p:spPr>
          <a:xfrm>
            <a:off x="3029523" y="6305550"/>
            <a:ext cx="8568000" cy="222250"/>
          </a:xfrm>
        </p:spPr>
        <p:txBody>
          <a:bodyPr>
            <a:normAutofit/>
          </a:bodyPr>
          <a:lstStyle>
            <a:lvl1pPr marL="0" indent="0">
              <a:buNone/>
              <a:defRPr sz="800"/>
            </a:lvl1pPr>
            <a:lvl2pPr marL="277200" indent="0">
              <a:buNone/>
              <a:defRPr/>
            </a:lvl2pPr>
            <a:lvl3pPr marL="547200" indent="0">
              <a:buNone/>
              <a:defRPr/>
            </a:lvl3pPr>
            <a:lvl4pPr marL="799200" indent="0">
              <a:buNone/>
              <a:defRPr/>
            </a:lvl4pPr>
            <a:lvl5pPr marL="1051200" indent="0">
              <a:buNone/>
              <a:defRPr/>
            </a:lvl5pPr>
          </a:lstStyle>
          <a:p>
            <a:pPr lvl="0"/>
            <a:r>
              <a:rPr lang="en-US"/>
              <a:t>Click to edit Master text styles</a:t>
            </a:r>
          </a:p>
        </p:txBody>
      </p:sp>
    </p:spTree>
    <p:extLst>
      <p:ext uri="{BB962C8B-B14F-4D97-AF65-F5344CB8AC3E}">
        <p14:creationId xmlns:p14="http://schemas.microsoft.com/office/powerpoint/2010/main" val="4251793501"/>
      </p:ext>
    </p:extLst>
  </p:cSld>
  <p:clrMapOvr>
    <a:masterClrMapping/>
  </p:clrMapOvr>
  <p:hf sldNum="0"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arge text slide w/o intro - special extra body space">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575734" y="1665287"/>
            <a:ext cx="11040533" cy="4607998"/>
          </a:xfrm>
        </p:spPr>
        <p:txBody>
          <a:bodyPr/>
          <a:lstStyle>
            <a:lvl1pPr marL="244800" indent="-244800">
              <a:buClr>
                <a:schemeClr val="accent2"/>
              </a:buClr>
              <a:buFont typeface="Verdana" panose="020B0604030504040204" pitchFamily="34" charset="0"/>
              <a:buChar char="−"/>
              <a:defRPr/>
            </a:lvl1pPr>
            <a:lvl2pPr marL="522000" indent="-244800">
              <a:buClr>
                <a:schemeClr val="accent2"/>
              </a:buClr>
              <a:defRPr baseline="0"/>
            </a:lvl2pPr>
          </a:lstStyle>
          <a:p>
            <a:pPr lvl="0"/>
            <a:r>
              <a:rPr lang="en-US" dirty="0"/>
              <a:t>Click to add bullet point here</a:t>
            </a:r>
          </a:p>
          <a:p>
            <a:pPr lvl="1"/>
            <a:r>
              <a:rPr lang="en-US" dirty="0"/>
              <a:t>Click to add sub-item here</a:t>
            </a:r>
          </a:p>
        </p:txBody>
      </p:sp>
      <p:sp>
        <p:nvSpPr>
          <p:cNvPr id="7" name="Sub-heading"/>
          <p:cNvSpPr>
            <a:spLocks noGrp="1"/>
          </p:cNvSpPr>
          <p:nvPr>
            <p:ph type="body" sz="quarter" idx="10" hasCustomPrompt="1"/>
          </p:nvPr>
        </p:nvSpPr>
        <p:spPr>
          <a:xfrm>
            <a:off x="575734" y="738188"/>
            <a:ext cx="11040533" cy="377825"/>
          </a:xfrm>
        </p:spPr>
        <p:txBody>
          <a:bodyPr>
            <a:noAutofit/>
          </a:bodyPr>
          <a:lstStyle>
            <a:lvl1pPr marL="0" indent="0">
              <a:buNone/>
              <a:defRPr sz="2400" baseline="0"/>
            </a:lvl1pPr>
          </a:lstStyle>
          <a:p>
            <a:pPr lvl="0"/>
            <a:r>
              <a:rPr lang="en-US" dirty="0"/>
              <a:t>Click to add sub-heading</a:t>
            </a:r>
          </a:p>
        </p:txBody>
      </p:sp>
      <p:sp>
        <p:nvSpPr>
          <p:cNvPr id="2" name="Heading"/>
          <p:cNvSpPr>
            <a:spLocks noGrp="1"/>
          </p:cNvSpPr>
          <p:nvPr>
            <p:ph type="title" hasCustomPrompt="1"/>
          </p:nvPr>
        </p:nvSpPr>
        <p:spPr>
          <a:xfrm>
            <a:off x="575734" y="404814"/>
            <a:ext cx="11040533" cy="333741"/>
          </a:xfrm>
        </p:spPr>
        <p:txBody>
          <a:bodyPr anchor="ctr">
            <a:noAutofit/>
          </a:bodyPr>
          <a:lstStyle>
            <a:lvl1pPr>
              <a:defRPr sz="2400" baseline="0"/>
            </a:lvl1pPr>
          </a:lstStyle>
          <a:p>
            <a:r>
              <a:rPr lang="en-US" dirty="0"/>
              <a:t>Click to add Heading</a:t>
            </a:r>
          </a:p>
        </p:txBody>
      </p:sp>
      <p:sp>
        <p:nvSpPr>
          <p:cNvPr id="10" name="TextBox 9"/>
          <p:cNvSpPr txBox="1"/>
          <p:nvPr userDrawn="1"/>
        </p:nvSpPr>
        <p:spPr>
          <a:xfrm>
            <a:off x="468645" y="6306009"/>
            <a:ext cx="1979998" cy="215996"/>
          </a:xfrm>
          <a:prstGeom prst="rect">
            <a:avLst/>
          </a:prstGeom>
          <a:noFill/>
        </p:spPr>
        <p:txBody>
          <a:bodyPr wrap="square" rtlCol="0">
            <a:spAutoFit/>
          </a:bodyPr>
          <a:lstStyle/>
          <a:p>
            <a:r>
              <a:rPr lang="en-US" sz="800" b="1" dirty="0"/>
              <a:t>Eversheds Sutherland</a:t>
            </a:r>
            <a:r>
              <a:rPr lang="en-US" sz="800" b="1" baseline="0" dirty="0"/>
              <a:t> LLP </a:t>
            </a:r>
            <a:r>
              <a:rPr lang="en-US" sz="800" b="1" dirty="0"/>
              <a:t>|</a:t>
            </a:r>
            <a:endParaRPr lang="en-US" sz="800" b="0" dirty="0"/>
          </a:p>
        </p:txBody>
      </p:sp>
      <p:sp>
        <p:nvSpPr>
          <p:cNvPr id="11" name="TextBox 10"/>
          <p:cNvSpPr txBox="1"/>
          <p:nvPr userDrawn="1"/>
        </p:nvSpPr>
        <p:spPr>
          <a:xfrm>
            <a:off x="2082644" y="6306006"/>
            <a:ext cx="1051050" cy="215444"/>
          </a:xfrm>
          <a:prstGeom prst="rect">
            <a:avLst/>
          </a:prstGeom>
          <a:noFill/>
        </p:spPr>
        <p:txBody>
          <a:bodyPr wrap="square" rtlCol="0">
            <a:spAutoFit/>
          </a:bodyPr>
          <a:lstStyle/>
          <a:p>
            <a:r>
              <a:rPr lang="en-US" sz="800" b="1" dirty="0"/>
              <a:t> </a:t>
            </a:r>
            <a:fld id="{3D4DCEDE-D627-48C1-9828-3C7CDF4522B9}" type="datetime1">
              <a:rPr lang="en-GB" sz="800" b="1" smtClean="0"/>
              <a:t>23/09/2022</a:t>
            </a:fld>
            <a:r>
              <a:rPr lang="en-GB" sz="800" b="0" dirty="0"/>
              <a:t> </a:t>
            </a:r>
            <a:r>
              <a:rPr lang="en-GB" sz="800" b="1" dirty="0"/>
              <a:t>|</a:t>
            </a:r>
            <a:r>
              <a:rPr lang="en-GB" sz="800" b="0" baseline="0" dirty="0"/>
              <a:t> </a:t>
            </a:r>
            <a:endParaRPr lang="en-US" sz="800" b="0" dirty="0"/>
          </a:p>
        </p:txBody>
      </p:sp>
      <p:sp>
        <p:nvSpPr>
          <p:cNvPr id="13" name="Text Placeholder 6"/>
          <p:cNvSpPr>
            <a:spLocks noGrp="1"/>
          </p:cNvSpPr>
          <p:nvPr>
            <p:ph type="body" sz="quarter" idx="12"/>
          </p:nvPr>
        </p:nvSpPr>
        <p:spPr>
          <a:xfrm>
            <a:off x="3029523" y="6305550"/>
            <a:ext cx="8568000" cy="222250"/>
          </a:xfrm>
        </p:spPr>
        <p:txBody>
          <a:bodyPr>
            <a:normAutofit/>
          </a:bodyPr>
          <a:lstStyle>
            <a:lvl1pPr marL="0" indent="0">
              <a:buNone/>
              <a:defRPr sz="800"/>
            </a:lvl1pPr>
            <a:lvl2pPr marL="277200" indent="0">
              <a:buNone/>
              <a:defRPr/>
            </a:lvl2pPr>
            <a:lvl3pPr marL="547200" indent="0">
              <a:buNone/>
              <a:defRPr/>
            </a:lvl3pPr>
            <a:lvl4pPr marL="799200" indent="0">
              <a:buNone/>
              <a:defRPr/>
            </a:lvl4pPr>
            <a:lvl5pPr marL="1051200" indent="0">
              <a:buNone/>
              <a:defRPr/>
            </a:lvl5pPr>
          </a:lstStyle>
          <a:p>
            <a:pPr lvl="0"/>
            <a:r>
              <a:rPr lang="en-US"/>
              <a:t>Click to edit Master text styles</a:t>
            </a:r>
          </a:p>
        </p:txBody>
      </p:sp>
    </p:spTree>
    <p:extLst>
      <p:ext uri="{BB962C8B-B14F-4D97-AF65-F5344CB8AC3E}">
        <p14:creationId xmlns:p14="http://schemas.microsoft.com/office/powerpoint/2010/main" val="942135674"/>
      </p:ext>
    </p:extLst>
  </p:cSld>
  <p:clrMapOvr>
    <a:masterClrMapping/>
  </p:clrMapOvr>
  <p:hf sldNum="0"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Large text slide and image">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575734" y="2514600"/>
            <a:ext cx="6864351" cy="3790950"/>
          </a:xfrm>
        </p:spPr>
        <p:txBody>
          <a:bodyPr/>
          <a:lstStyle>
            <a:lvl1pPr marL="244800" indent="-244800">
              <a:buClr>
                <a:schemeClr val="accent2"/>
              </a:buClr>
              <a:buFont typeface="Verdana" panose="020B0604030504040204" pitchFamily="34" charset="0"/>
              <a:buChar char="−"/>
              <a:defRPr/>
            </a:lvl1pPr>
            <a:lvl2pPr marL="522000" indent="-244800">
              <a:buClr>
                <a:schemeClr val="accent2"/>
              </a:buClr>
              <a:defRPr baseline="0"/>
            </a:lvl2pPr>
          </a:lstStyle>
          <a:p>
            <a:pPr lvl="0"/>
            <a:r>
              <a:rPr lang="en-US" dirty="0"/>
              <a:t>Click to bullet point here</a:t>
            </a:r>
          </a:p>
          <a:p>
            <a:pPr lvl="1"/>
            <a:r>
              <a:rPr lang="en-US" dirty="0"/>
              <a:t>Click to add sub-item here</a:t>
            </a:r>
          </a:p>
        </p:txBody>
      </p:sp>
      <p:sp>
        <p:nvSpPr>
          <p:cNvPr id="9" name="Intro line"/>
          <p:cNvSpPr>
            <a:spLocks noGrp="1"/>
          </p:cNvSpPr>
          <p:nvPr>
            <p:ph type="body" sz="quarter" idx="11" hasCustomPrompt="1"/>
          </p:nvPr>
        </p:nvSpPr>
        <p:spPr>
          <a:xfrm>
            <a:off x="601839" y="2097088"/>
            <a:ext cx="6838245" cy="417512"/>
          </a:xfrm>
        </p:spPr>
        <p:txBody>
          <a:bodyPr/>
          <a:lstStyle>
            <a:lvl1pPr marL="0" indent="0">
              <a:buNone/>
              <a:defRPr/>
            </a:lvl1pPr>
          </a:lstStyle>
          <a:p>
            <a:pPr lvl="0"/>
            <a:r>
              <a:rPr lang="en-US" dirty="0"/>
              <a:t>Click to add Intro item here</a:t>
            </a:r>
          </a:p>
        </p:txBody>
      </p:sp>
      <p:sp>
        <p:nvSpPr>
          <p:cNvPr id="6" name="Picture Placeholder 5"/>
          <p:cNvSpPr>
            <a:spLocks noGrp="1"/>
          </p:cNvSpPr>
          <p:nvPr>
            <p:ph type="pic" sz="quarter" idx="12" hasCustomPrompt="1"/>
          </p:nvPr>
        </p:nvSpPr>
        <p:spPr>
          <a:xfrm>
            <a:off x="7535334" y="2097089"/>
            <a:ext cx="4080933" cy="4176099"/>
          </a:xfrm>
        </p:spPr>
        <p:txBody>
          <a:bodyPr anchor="ctr"/>
          <a:lstStyle>
            <a:lvl1pPr marL="0" indent="0" algn="ctr">
              <a:buNone/>
              <a:defRPr/>
            </a:lvl1pPr>
          </a:lstStyle>
          <a:p>
            <a:r>
              <a:rPr lang="en-US" dirty="0"/>
              <a:t>Click to add primary image here</a:t>
            </a:r>
          </a:p>
        </p:txBody>
      </p:sp>
      <p:sp>
        <p:nvSpPr>
          <p:cNvPr id="10" name="Sub-heading"/>
          <p:cNvSpPr>
            <a:spLocks noGrp="1"/>
          </p:cNvSpPr>
          <p:nvPr>
            <p:ph type="body" sz="quarter" idx="10" hasCustomPrompt="1"/>
          </p:nvPr>
        </p:nvSpPr>
        <p:spPr>
          <a:xfrm>
            <a:off x="575734" y="738188"/>
            <a:ext cx="11040533" cy="377825"/>
          </a:xfrm>
        </p:spPr>
        <p:txBody>
          <a:bodyPr>
            <a:noAutofit/>
          </a:bodyPr>
          <a:lstStyle>
            <a:lvl1pPr marL="0" indent="0">
              <a:buNone/>
              <a:defRPr sz="2400" baseline="0"/>
            </a:lvl1pPr>
          </a:lstStyle>
          <a:p>
            <a:pPr lvl="0"/>
            <a:r>
              <a:rPr lang="en-US" dirty="0"/>
              <a:t>Click to add sub-heading</a:t>
            </a:r>
          </a:p>
        </p:txBody>
      </p:sp>
      <p:sp>
        <p:nvSpPr>
          <p:cNvPr id="13" name="Heading"/>
          <p:cNvSpPr>
            <a:spLocks noGrp="1"/>
          </p:cNvSpPr>
          <p:nvPr>
            <p:ph type="title" hasCustomPrompt="1"/>
          </p:nvPr>
        </p:nvSpPr>
        <p:spPr>
          <a:xfrm>
            <a:off x="575734" y="404814"/>
            <a:ext cx="11040533" cy="333741"/>
          </a:xfrm>
        </p:spPr>
        <p:txBody>
          <a:bodyPr anchor="ctr">
            <a:noAutofit/>
          </a:bodyPr>
          <a:lstStyle>
            <a:lvl1pPr>
              <a:defRPr sz="2400" baseline="0"/>
            </a:lvl1pPr>
          </a:lstStyle>
          <a:p>
            <a:r>
              <a:rPr lang="en-US" dirty="0"/>
              <a:t>Click to add Heading</a:t>
            </a:r>
          </a:p>
        </p:txBody>
      </p:sp>
      <p:sp>
        <p:nvSpPr>
          <p:cNvPr id="15" name="TextBox 14"/>
          <p:cNvSpPr txBox="1"/>
          <p:nvPr userDrawn="1"/>
        </p:nvSpPr>
        <p:spPr>
          <a:xfrm>
            <a:off x="468645" y="6306009"/>
            <a:ext cx="1979998" cy="215996"/>
          </a:xfrm>
          <a:prstGeom prst="rect">
            <a:avLst/>
          </a:prstGeom>
          <a:noFill/>
        </p:spPr>
        <p:txBody>
          <a:bodyPr wrap="square" rtlCol="0">
            <a:spAutoFit/>
          </a:bodyPr>
          <a:lstStyle/>
          <a:p>
            <a:r>
              <a:rPr lang="en-US" sz="800" b="1" dirty="0"/>
              <a:t>Eversheds Sutherland</a:t>
            </a:r>
            <a:r>
              <a:rPr lang="en-US" sz="800" b="1" baseline="0" dirty="0"/>
              <a:t> LLP</a:t>
            </a:r>
            <a:r>
              <a:rPr lang="en-US" sz="800" b="1" dirty="0"/>
              <a:t> |</a:t>
            </a:r>
            <a:endParaRPr lang="en-US" sz="800" b="0" dirty="0"/>
          </a:p>
        </p:txBody>
      </p:sp>
      <p:sp>
        <p:nvSpPr>
          <p:cNvPr id="16" name="TextBox 15"/>
          <p:cNvSpPr txBox="1"/>
          <p:nvPr userDrawn="1"/>
        </p:nvSpPr>
        <p:spPr>
          <a:xfrm>
            <a:off x="2082644" y="6306006"/>
            <a:ext cx="1051050" cy="215444"/>
          </a:xfrm>
          <a:prstGeom prst="rect">
            <a:avLst/>
          </a:prstGeom>
          <a:noFill/>
        </p:spPr>
        <p:txBody>
          <a:bodyPr wrap="square" rtlCol="0">
            <a:spAutoFit/>
          </a:bodyPr>
          <a:lstStyle/>
          <a:p>
            <a:r>
              <a:rPr lang="en-US" sz="800" b="1" dirty="0"/>
              <a:t> </a:t>
            </a:r>
            <a:fld id="{3D4DCEDE-D627-48C1-9828-3C7CDF4522B9}" type="datetime1">
              <a:rPr lang="en-GB" sz="800" b="1" smtClean="0"/>
              <a:t>23/09/2022</a:t>
            </a:fld>
            <a:r>
              <a:rPr lang="en-GB" sz="800" b="0" dirty="0"/>
              <a:t> </a:t>
            </a:r>
            <a:r>
              <a:rPr lang="en-GB" sz="800" b="1" dirty="0"/>
              <a:t>|</a:t>
            </a:r>
            <a:r>
              <a:rPr lang="en-GB" sz="800" b="0" baseline="0" dirty="0"/>
              <a:t> </a:t>
            </a:r>
            <a:endParaRPr lang="en-US" sz="800" b="0" dirty="0"/>
          </a:p>
        </p:txBody>
      </p:sp>
      <p:sp>
        <p:nvSpPr>
          <p:cNvPr id="17" name="Text Placeholder 6"/>
          <p:cNvSpPr>
            <a:spLocks noGrp="1"/>
          </p:cNvSpPr>
          <p:nvPr>
            <p:ph type="body" sz="quarter" idx="13"/>
          </p:nvPr>
        </p:nvSpPr>
        <p:spPr>
          <a:xfrm>
            <a:off x="3029523" y="6305550"/>
            <a:ext cx="8568000" cy="222250"/>
          </a:xfrm>
        </p:spPr>
        <p:txBody>
          <a:bodyPr>
            <a:normAutofit/>
          </a:bodyPr>
          <a:lstStyle>
            <a:lvl1pPr marL="0" indent="0">
              <a:buNone/>
              <a:defRPr sz="800"/>
            </a:lvl1pPr>
            <a:lvl2pPr marL="277200" indent="0">
              <a:buNone/>
              <a:defRPr/>
            </a:lvl2pPr>
            <a:lvl3pPr marL="547200" indent="0">
              <a:buNone/>
              <a:defRPr/>
            </a:lvl3pPr>
            <a:lvl4pPr marL="799200" indent="0">
              <a:buNone/>
              <a:defRPr/>
            </a:lvl4pPr>
            <a:lvl5pPr marL="1051200" indent="0">
              <a:buNone/>
              <a:defRPr/>
            </a:lvl5pPr>
          </a:lstStyle>
          <a:p>
            <a:pPr lvl="0"/>
            <a:r>
              <a:rPr lang="en-US"/>
              <a:t>Click to edit Master text styles</a:t>
            </a:r>
          </a:p>
        </p:txBody>
      </p:sp>
    </p:spTree>
    <p:extLst>
      <p:ext uri="{BB962C8B-B14F-4D97-AF65-F5344CB8AC3E}">
        <p14:creationId xmlns:p14="http://schemas.microsoft.com/office/powerpoint/2010/main" val="1199132616"/>
      </p:ext>
    </p:extLst>
  </p:cSld>
  <p:clrMapOvr>
    <a:masterClrMapping/>
  </p:clrMapOvr>
  <p:hf sldNum="0"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mall text slide">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575733" y="1520826"/>
            <a:ext cx="5471584" cy="4784725"/>
          </a:xfrm>
        </p:spPr>
        <p:txBody>
          <a:bodyPr/>
          <a:lstStyle>
            <a:lvl1pPr marL="244800" indent="-244800">
              <a:spcBef>
                <a:spcPts val="1200"/>
              </a:spcBef>
              <a:spcAft>
                <a:spcPts val="0"/>
              </a:spcAft>
              <a:buClrTx/>
              <a:buFont typeface="Verdana" panose="020B0604030504040204" pitchFamily="34" charset="0"/>
              <a:buChar char="−"/>
              <a:defRPr sz="1200" b="1">
                <a:solidFill>
                  <a:schemeClr val="accent2"/>
                </a:solidFill>
              </a:defRPr>
            </a:lvl1pPr>
            <a:lvl2pPr marL="244800" indent="0">
              <a:spcBef>
                <a:spcPts val="0"/>
              </a:spcBef>
              <a:buFontTx/>
              <a:buNone/>
              <a:defRPr sz="1200" baseline="0"/>
            </a:lvl2pPr>
          </a:lstStyle>
          <a:p>
            <a:pPr lvl="0"/>
            <a:r>
              <a:rPr lang="en-US" dirty="0"/>
              <a:t>Click to add bullet item here</a:t>
            </a:r>
          </a:p>
          <a:p>
            <a:pPr lvl="0"/>
            <a:r>
              <a:rPr lang="en-US" dirty="0"/>
              <a:t>Click to add bullet item here</a:t>
            </a:r>
          </a:p>
          <a:p>
            <a:pPr lvl="1"/>
            <a:r>
              <a:rPr lang="en-US" dirty="0"/>
              <a:t>Click to add sub-item here</a:t>
            </a:r>
          </a:p>
        </p:txBody>
      </p:sp>
      <p:sp>
        <p:nvSpPr>
          <p:cNvPr id="10" name="Main content placeholder"/>
          <p:cNvSpPr>
            <a:spLocks noGrp="1"/>
          </p:cNvSpPr>
          <p:nvPr>
            <p:ph idx="11" hasCustomPrompt="1"/>
          </p:nvPr>
        </p:nvSpPr>
        <p:spPr>
          <a:xfrm>
            <a:off x="6144683" y="1520826"/>
            <a:ext cx="5471584" cy="4784725"/>
          </a:xfrm>
        </p:spPr>
        <p:txBody>
          <a:bodyPr/>
          <a:lstStyle>
            <a:lvl1pPr marL="244800" indent="-244800">
              <a:spcBef>
                <a:spcPts val="1200"/>
              </a:spcBef>
              <a:spcAft>
                <a:spcPts val="0"/>
              </a:spcAft>
              <a:buClrTx/>
              <a:buFont typeface="Verdana" panose="020B0604030504040204" pitchFamily="34" charset="0"/>
              <a:buChar char="−"/>
              <a:defRPr sz="1200" b="1">
                <a:solidFill>
                  <a:schemeClr val="accent2"/>
                </a:solidFill>
              </a:defRPr>
            </a:lvl1pPr>
            <a:lvl2pPr marL="244800" indent="0">
              <a:spcBef>
                <a:spcPts val="0"/>
              </a:spcBef>
              <a:buFontTx/>
              <a:buNone/>
              <a:defRPr sz="1200" baseline="0"/>
            </a:lvl2pPr>
          </a:lstStyle>
          <a:p>
            <a:pPr lvl="0"/>
            <a:r>
              <a:rPr lang="en-US" dirty="0"/>
              <a:t>Click to add bullet item here</a:t>
            </a:r>
          </a:p>
          <a:p>
            <a:pPr lvl="0"/>
            <a:r>
              <a:rPr lang="en-US" dirty="0"/>
              <a:t>Click to add bullet item here</a:t>
            </a:r>
          </a:p>
          <a:p>
            <a:pPr lvl="1"/>
            <a:r>
              <a:rPr lang="en-US" dirty="0"/>
              <a:t>Click to add sub-item here</a:t>
            </a:r>
          </a:p>
        </p:txBody>
      </p:sp>
      <p:sp>
        <p:nvSpPr>
          <p:cNvPr id="9" name="Sub-heading"/>
          <p:cNvSpPr>
            <a:spLocks noGrp="1"/>
          </p:cNvSpPr>
          <p:nvPr>
            <p:ph type="body" sz="quarter" idx="10" hasCustomPrompt="1"/>
          </p:nvPr>
        </p:nvSpPr>
        <p:spPr>
          <a:xfrm>
            <a:off x="575734" y="738188"/>
            <a:ext cx="11040533" cy="377825"/>
          </a:xfrm>
        </p:spPr>
        <p:txBody>
          <a:bodyPr>
            <a:noAutofit/>
          </a:bodyPr>
          <a:lstStyle>
            <a:lvl1pPr marL="0" indent="0">
              <a:buNone/>
              <a:defRPr sz="2400" baseline="0"/>
            </a:lvl1pPr>
          </a:lstStyle>
          <a:p>
            <a:pPr lvl="0"/>
            <a:r>
              <a:rPr lang="en-US" dirty="0"/>
              <a:t>Click to add sub-heading</a:t>
            </a:r>
          </a:p>
        </p:txBody>
      </p:sp>
      <p:sp>
        <p:nvSpPr>
          <p:cNvPr id="13" name="Heading"/>
          <p:cNvSpPr>
            <a:spLocks noGrp="1"/>
          </p:cNvSpPr>
          <p:nvPr>
            <p:ph type="title" hasCustomPrompt="1"/>
          </p:nvPr>
        </p:nvSpPr>
        <p:spPr>
          <a:xfrm>
            <a:off x="575734" y="404814"/>
            <a:ext cx="11040533" cy="333741"/>
          </a:xfrm>
        </p:spPr>
        <p:txBody>
          <a:bodyPr anchor="ctr">
            <a:noAutofit/>
          </a:bodyPr>
          <a:lstStyle>
            <a:lvl1pPr>
              <a:defRPr sz="2400" baseline="0"/>
            </a:lvl1pPr>
          </a:lstStyle>
          <a:p>
            <a:r>
              <a:rPr lang="en-US" dirty="0"/>
              <a:t>Click to add Heading</a:t>
            </a:r>
          </a:p>
        </p:txBody>
      </p:sp>
      <p:sp>
        <p:nvSpPr>
          <p:cNvPr id="15" name="TextBox 14"/>
          <p:cNvSpPr txBox="1"/>
          <p:nvPr userDrawn="1"/>
        </p:nvSpPr>
        <p:spPr>
          <a:xfrm>
            <a:off x="468645" y="6306009"/>
            <a:ext cx="1979998" cy="215996"/>
          </a:xfrm>
          <a:prstGeom prst="rect">
            <a:avLst/>
          </a:prstGeom>
          <a:noFill/>
        </p:spPr>
        <p:txBody>
          <a:bodyPr wrap="square" rtlCol="0">
            <a:spAutoFit/>
          </a:bodyPr>
          <a:lstStyle/>
          <a:p>
            <a:r>
              <a:rPr lang="en-US" sz="800" b="1" dirty="0"/>
              <a:t>Eversheds Sutherland</a:t>
            </a:r>
            <a:r>
              <a:rPr lang="en-US" sz="800" b="1" baseline="0" dirty="0"/>
              <a:t> LLP</a:t>
            </a:r>
            <a:r>
              <a:rPr lang="en-US" sz="800" b="1" dirty="0"/>
              <a:t> |</a:t>
            </a:r>
            <a:endParaRPr lang="en-US" sz="800" b="0" dirty="0"/>
          </a:p>
        </p:txBody>
      </p:sp>
      <p:sp>
        <p:nvSpPr>
          <p:cNvPr id="16" name="TextBox 15"/>
          <p:cNvSpPr txBox="1"/>
          <p:nvPr userDrawn="1"/>
        </p:nvSpPr>
        <p:spPr>
          <a:xfrm>
            <a:off x="2082644" y="6306006"/>
            <a:ext cx="1051050" cy="215444"/>
          </a:xfrm>
          <a:prstGeom prst="rect">
            <a:avLst/>
          </a:prstGeom>
          <a:noFill/>
        </p:spPr>
        <p:txBody>
          <a:bodyPr wrap="square" rtlCol="0">
            <a:spAutoFit/>
          </a:bodyPr>
          <a:lstStyle/>
          <a:p>
            <a:r>
              <a:rPr lang="en-US" sz="800" b="1" dirty="0"/>
              <a:t> </a:t>
            </a:r>
            <a:fld id="{3D4DCEDE-D627-48C1-9828-3C7CDF4522B9}" type="datetime1">
              <a:rPr lang="en-GB" sz="800" b="1" smtClean="0"/>
              <a:t>23/09/2022</a:t>
            </a:fld>
            <a:r>
              <a:rPr lang="en-GB" sz="800" b="0" dirty="0"/>
              <a:t> </a:t>
            </a:r>
            <a:r>
              <a:rPr lang="en-GB" sz="800" b="1" dirty="0"/>
              <a:t>|</a:t>
            </a:r>
            <a:r>
              <a:rPr lang="en-GB" sz="800" b="0" baseline="0" dirty="0"/>
              <a:t> </a:t>
            </a:r>
            <a:endParaRPr lang="en-US" sz="800" b="0" dirty="0"/>
          </a:p>
        </p:txBody>
      </p:sp>
      <p:sp>
        <p:nvSpPr>
          <p:cNvPr id="17" name="Text Placeholder 6"/>
          <p:cNvSpPr>
            <a:spLocks noGrp="1"/>
          </p:cNvSpPr>
          <p:nvPr>
            <p:ph type="body" sz="quarter" idx="12"/>
          </p:nvPr>
        </p:nvSpPr>
        <p:spPr>
          <a:xfrm>
            <a:off x="3029523" y="6305550"/>
            <a:ext cx="8568000" cy="222250"/>
          </a:xfrm>
        </p:spPr>
        <p:txBody>
          <a:bodyPr>
            <a:normAutofit/>
          </a:bodyPr>
          <a:lstStyle>
            <a:lvl1pPr marL="0" indent="0">
              <a:buNone/>
              <a:defRPr sz="800"/>
            </a:lvl1pPr>
            <a:lvl2pPr marL="277200" indent="0">
              <a:buNone/>
              <a:defRPr/>
            </a:lvl2pPr>
            <a:lvl3pPr marL="547200" indent="0">
              <a:buNone/>
              <a:defRPr/>
            </a:lvl3pPr>
            <a:lvl4pPr marL="799200" indent="0">
              <a:buNone/>
              <a:defRPr/>
            </a:lvl4pPr>
            <a:lvl5pPr marL="1051200" indent="0">
              <a:buNone/>
              <a:defRPr/>
            </a:lvl5pPr>
          </a:lstStyle>
          <a:p>
            <a:pPr lvl="0"/>
            <a:r>
              <a:rPr lang="en-US"/>
              <a:t>Click to edit Master text styles</a:t>
            </a:r>
          </a:p>
        </p:txBody>
      </p:sp>
    </p:spTree>
    <p:extLst>
      <p:ext uri="{BB962C8B-B14F-4D97-AF65-F5344CB8AC3E}">
        <p14:creationId xmlns:p14="http://schemas.microsoft.com/office/powerpoint/2010/main" val="3378576554"/>
      </p:ext>
    </p:extLst>
  </p:cSld>
  <p:clrMapOvr>
    <a:masterClrMapping/>
  </p:clrMapOvr>
  <p:hf sldNum="0" hdr="0"/>
  <p:extLst>
    <p:ext uri="{DCECCB84-F9BA-43D5-87BE-67443E8EF086}">
      <p15:sldGuideLst xmlns:p15="http://schemas.microsoft.com/office/powerpoint/2012/main">
        <p15:guide id="1" orient="horz" pos="709" userDrawn="1">
          <p15:clr>
            <a:srgbClr val="FBAE40"/>
          </p15:clr>
        </p15:guide>
        <p15:guide id="2" orient="horz" pos="958"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mall text slide with image">
    <p:spTree>
      <p:nvGrpSpPr>
        <p:cNvPr id="1" name=""/>
        <p:cNvGrpSpPr/>
        <p:nvPr/>
      </p:nvGrpSpPr>
      <p:grpSpPr>
        <a:xfrm>
          <a:off x="0" y="0"/>
          <a:ext cx="0" cy="0"/>
          <a:chOff x="0" y="0"/>
          <a:chExt cx="0" cy="0"/>
        </a:xfrm>
      </p:grpSpPr>
      <p:sp>
        <p:nvSpPr>
          <p:cNvPr id="5" name="Picture Placeholder 4"/>
          <p:cNvSpPr>
            <a:spLocks noGrp="1"/>
          </p:cNvSpPr>
          <p:nvPr>
            <p:ph type="pic" sz="quarter" idx="11" hasCustomPrompt="1"/>
          </p:nvPr>
        </p:nvSpPr>
        <p:spPr>
          <a:xfrm>
            <a:off x="6144685" y="1520825"/>
            <a:ext cx="5471583" cy="4788000"/>
          </a:xfrm>
        </p:spPr>
        <p:txBody>
          <a:bodyPr anchor="ctr"/>
          <a:lstStyle>
            <a:lvl1pPr marL="0" indent="0" algn="ctr">
              <a:buNone/>
              <a:defRPr/>
            </a:lvl1pPr>
          </a:lstStyle>
          <a:p>
            <a:r>
              <a:rPr lang="en-US" dirty="0"/>
              <a:t>Click to add primary image here</a:t>
            </a:r>
          </a:p>
        </p:txBody>
      </p:sp>
      <p:sp>
        <p:nvSpPr>
          <p:cNvPr id="10" name="Sub-heading"/>
          <p:cNvSpPr>
            <a:spLocks noGrp="1"/>
          </p:cNvSpPr>
          <p:nvPr>
            <p:ph type="body" sz="quarter" idx="10" hasCustomPrompt="1"/>
          </p:nvPr>
        </p:nvSpPr>
        <p:spPr>
          <a:xfrm>
            <a:off x="575734" y="738188"/>
            <a:ext cx="11040533" cy="377825"/>
          </a:xfrm>
        </p:spPr>
        <p:txBody>
          <a:bodyPr>
            <a:noAutofit/>
          </a:bodyPr>
          <a:lstStyle>
            <a:lvl1pPr marL="0" indent="0">
              <a:buNone/>
              <a:defRPr sz="2400" baseline="0"/>
            </a:lvl1pPr>
          </a:lstStyle>
          <a:p>
            <a:pPr lvl="0"/>
            <a:r>
              <a:rPr lang="en-US" dirty="0"/>
              <a:t>Click to add sub-heading</a:t>
            </a:r>
          </a:p>
        </p:txBody>
      </p:sp>
      <p:sp>
        <p:nvSpPr>
          <p:cNvPr id="12" name="Heading"/>
          <p:cNvSpPr>
            <a:spLocks noGrp="1"/>
          </p:cNvSpPr>
          <p:nvPr>
            <p:ph type="title" hasCustomPrompt="1"/>
          </p:nvPr>
        </p:nvSpPr>
        <p:spPr>
          <a:xfrm>
            <a:off x="575734" y="404814"/>
            <a:ext cx="11040533" cy="333741"/>
          </a:xfrm>
        </p:spPr>
        <p:txBody>
          <a:bodyPr anchor="ctr">
            <a:noAutofit/>
          </a:bodyPr>
          <a:lstStyle>
            <a:lvl1pPr>
              <a:defRPr sz="2400" baseline="0"/>
            </a:lvl1pPr>
          </a:lstStyle>
          <a:p>
            <a:r>
              <a:rPr lang="en-US" dirty="0"/>
              <a:t>Click to add Heading</a:t>
            </a:r>
          </a:p>
        </p:txBody>
      </p:sp>
      <p:sp>
        <p:nvSpPr>
          <p:cNvPr id="16" name="Main content placeholder"/>
          <p:cNvSpPr>
            <a:spLocks noGrp="1"/>
          </p:cNvSpPr>
          <p:nvPr>
            <p:ph idx="1" hasCustomPrompt="1"/>
          </p:nvPr>
        </p:nvSpPr>
        <p:spPr>
          <a:xfrm>
            <a:off x="575733" y="1520826"/>
            <a:ext cx="5471584" cy="4784725"/>
          </a:xfrm>
        </p:spPr>
        <p:txBody>
          <a:bodyPr/>
          <a:lstStyle>
            <a:lvl1pPr marL="244800" indent="-244800">
              <a:spcBef>
                <a:spcPts val="1200"/>
              </a:spcBef>
              <a:spcAft>
                <a:spcPts val="0"/>
              </a:spcAft>
              <a:buClrTx/>
              <a:buFont typeface="Verdana" panose="020B0604030504040204" pitchFamily="34" charset="0"/>
              <a:buChar char="−"/>
              <a:defRPr sz="1200" b="1">
                <a:solidFill>
                  <a:schemeClr val="accent2"/>
                </a:solidFill>
              </a:defRPr>
            </a:lvl1pPr>
            <a:lvl2pPr marL="244800" indent="0">
              <a:spcBef>
                <a:spcPts val="0"/>
              </a:spcBef>
              <a:buFontTx/>
              <a:buNone/>
              <a:defRPr sz="1200" baseline="0"/>
            </a:lvl2pPr>
          </a:lstStyle>
          <a:p>
            <a:pPr lvl="0"/>
            <a:r>
              <a:rPr lang="en-US" dirty="0"/>
              <a:t>Click to add bullet item here</a:t>
            </a:r>
          </a:p>
          <a:p>
            <a:pPr lvl="0"/>
            <a:r>
              <a:rPr lang="en-US" dirty="0"/>
              <a:t>Click to add bullet item here</a:t>
            </a:r>
          </a:p>
          <a:p>
            <a:pPr lvl="1"/>
            <a:r>
              <a:rPr lang="en-US" dirty="0"/>
              <a:t>Click to add sub-item here</a:t>
            </a:r>
          </a:p>
        </p:txBody>
      </p:sp>
      <p:sp>
        <p:nvSpPr>
          <p:cNvPr id="13" name="TextBox 12"/>
          <p:cNvSpPr txBox="1"/>
          <p:nvPr userDrawn="1"/>
        </p:nvSpPr>
        <p:spPr>
          <a:xfrm>
            <a:off x="468645" y="6306009"/>
            <a:ext cx="1979998" cy="215996"/>
          </a:xfrm>
          <a:prstGeom prst="rect">
            <a:avLst/>
          </a:prstGeom>
          <a:noFill/>
        </p:spPr>
        <p:txBody>
          <a:bodyPr wrap="square" rtlCol="0">
            <a:spAutoFit/>
          </a:bodyPr>
          <a:lstStyle/>
          <a:p>
            <a:r>
              <a:rPr lang="en-US" sz="800" b="1" dirty="0"/>
              <a:t>Eversheds Sutherland</a:t>
            </a:r>
            <a:r>
              <a:rPr lang="en-US" sz="800" b="1" baseline="0" dirty="0"/>
              <a:t> LLP</a:t>
            </a:r>
            <a:r>
              <a:rPr lang="en-US" sz="800" b="1" dirty="0"/>
              <a:t> |</a:t>
            </a:r>
            <a:endParaRPr lang="en-US" sz="800" b="0" dirty="0"/>
          </a:p>
        </p:txBody>
      </p:sp>
      <p:sp>
        <p:nvSpPr>
          <p:cNvPr id="14" name="TextBox 13"/>
          <p:cNvSpPr txBox="1"/>
          <p:nvPr userDrawn="1"/>
        </p:nvSpPr>
        <p:spPr>
          <a:xfrm>
            <a:off x="2086495" y="6306006"/>
            <a:ext cx="1038898" cy="215444"/>
          </a:xfrm>
          <a:prstGeom prst="rect">
            <a:avLst/>
          </a:prstGeom>
          <a:noFill/>
        </p:spPr>
        <p:txBody>
          <a:bodyPr wrap="square" rtlCol="0">
            <a:spAutoFit/>
          </a:bodyPr>
          <a:lstStyle/>
          <a:p>
            <a:r>
              <a:rPr lang="en-US" sz="800" b="1" dirty="0"/>
              <a:t> </a:t>
            </a:r>
            <a:fld id="{3D4DCEDE-D627-48C1-9828-3C7CDF4522B9}" type="datetime1">
              <a:rPr lang="en-GB" sz="800" b="1" smtClean="0"/>
              <a:t>23/09/2022</a:t>
            </a:fld>
            <a:r>
              <a:rPr lang="en-GB" sz="800" b="0" dirty="0"/>
              <a:t> </a:t>
            </a:r>
            <a:r>
              <a:rPr lang="en-GB" sz="800" b="1" dirty="0"/>
              <a:t>|</a:t>
            </a:r>
            <a:r>
              <a:rPr lang="en-GB" sz="800" b="0" baseline="0" dirty="0"/>
              <a:t> </a:t>
            </a:r>
            <a:endParaRPr lang="en-US" sz="800" b="0" dirty="0"/>
          </a:p>
        </p:txBody>
      </p:sp>
      <p:sp>
        <p:nvSpPr>
          <p:cNvPr id="15" name="Text Placeholder 6"/>
          <p:cNvSpPr>
            <a:spLocks noGrp="1"/>
          </p:cNvSpPr>
          <p:nvPr>
            <p:ph type="body" sz="quarter" idx="12"/>
          </p:nvPr>
        </p:nvSpPr>
        <p:spPr>
          <a:xfrm>
            <a:off x="3029523" y="6305550"/>
            <a:ext cx="8568000" cy="222250"/>
          </a:xfrm>
        </p:spPr>
        <p:txBody>
          <a:bodyPr>
            <a:normAutofit/>
          </a:bodyPr>
          <a:lstStyle>
            <a:lvl1pPr marL="0" indent="0">
              <a:buNone/>
              <a:defRPr sz="800"/>
            </a:lvl1pPr>
            <a:lvl2pPr marL="277200" indent="0">
              <a:buNone/>
              <a:defRPr/>
            </a:lvl2pPr>
            <a:lvl3pPr marL="547200" indent="0">
              <a:buNone/>
              <a:defRPr/>
            </a:lvl3pPr>
            <a:lvl4pPr marL="799200" indent="0">
              <a:buNone/>
              <a:defRPr/>
            </a:lvl4pPr>
            <a:lvl5pPr marL="1051200" indent="0">
              <a:buNone/>
              <a:defRPr/>
            </a:lvl5pPr>
          </a:lstStyle>
          <a:p>
            <a:pPr lvl="0"/>
            <a:r>
              <a:rPr lang="en-US"/>
              <a:t>Click to edit Master text styles</a:t>
            </a:r>
          </a:p>
        </p:txBody>
      </p:sp>
    </p:spTree>
    <p:extLst>
      <p:ext uri="{BB962C8B-B14F-4D97-AF65-F5344CB8AC3E}">
        <p14:creationId xmlns:p14="http://schemas.microsoft.com/office/powerpoint/2010/main" val="2957768478"/>
      </p:ext>
    </p:extLst>
  </p:cSld>
  <p:clrMapOvr>
    <a:masterClrMapping/>
  </p:clrMapOvr>
  <p:hf sldNum="0" hdr="0"/>
  <p:extLst>
    <p:ext uri="{DCECCB84-F9BA-43D5-87BE-67443E8EF086}">
      <p15:sldGuideLst xmlns:p15="http://schemas.microsoft.com/office/powerpoint/2012/main">
        <p15:guide id="1" orient="horz" pos="709" userDrawn="1">
          <p15:clr>
            <a:srgbClr val="FBAE40"/>
          </p15:clr>
        </p15:guide>
        <p15:guide id="2" orient="horz" pos="958"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Large text slide with secondary image">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575734" y="2514600"/>
            <a:ext cx="5568951" cy="3790950"/>
          </a:xfrm>
        </p:spPr>
        <p:txBody>
          <a:bodyPr/>
          <a:lstStyle>
            <a:lvl1pPr marL="244800" indent="-244800">
              <a:buClr>
                <a:schemeClr val="accent2"/>
              </a:buClr>
              <a:buFont typeface="Verdana" panose="020B0604030504040204" pitchFamily="34" charset="0"/>
              <a:buChar char="−"/>
              <a:defRPr/>
            </a:lvl1pPr>
            <a:lvl2pPr marL="522000" indent="-244800">
              <a:buClr>
                <a:schemeClr val="accent2"/>
              </a:buClr>
              <a:defRPr baseline="0"/>
            </a:lvl2pPr>
          </a:lstStyle>
          <a:p>
            <a:pPr lvl="0"/>
            <a:r>
              <a:rPr lang="en-US" dirty="0"/>
              <a:t>Click to add bullet here</a:t>
            </a:r>
          </a:p>
          <a:p>
            <a:pPr lvl="1"/>
            <a:r>
              <a:rPr lang="en-US" dirty="0"/>
              <a:t>Click to add sub-item here</a:t>
            </a:r>
          </a:p>
        </p:txBody>
      </p:sp>
      <p:sp>
        <p:nvSpPr>
          <p:cNvPr id="9" name="Intro line"/>
          <p:cNvSpPr>
            <a:spLocks noGrp="1"/>
          </p:cNvSpPr>
          <p:nvPr>
            <p:ph type="body" sz="quarter" idx="11" hasCustomPrompt="1"/>
          </p:nvPr>
        </p:nvSpPr>
        <p:spPr>
          <a:xfrm>
            <a:off x="601839" y="2097088"/>
            <a:ext cx="5542845" cy="417512"/>
          </a:xfrm>
        </p:spPr>
        <p:txBody>
          <a:bodyPr/>
          <a:lstStyle>
            <a:lvl1pPr marL="0" indent="0">
              <a:buNone/>
              <a:defRPr/>
            </a:lvl1pPr>
          </a:lstStyle>
          <a:p>
            <a:pPr lvl="0"/>
            <a:r>
              <a:rPr lang="en-US" dirty="0"/>
              <a:t>Click to add Intro item here</a:t>
            </a:r>
          </a:p>
        </p:txBody>
      </p:sp>
      <p:sp>
        <p:nvSpPr>
          <p:cNvPr id="6" name="Picture Placeholder 5"/>
          <p:cNvSpPr>
            <a:spLocks noGrp="1"/>
          </p:cNvSpPr>
          <p:nvPr>
            <p:ph type="pic" sz="quarter" idx="12" hasCustomPrompt="1"/>
          </p:nvPr>
        </p:nvSpPr>
        <p:spPr>
          <a:xfrm>
            <a:off x="6144685" y="0"/>
            <a:ext cx="6047316" cy="6858000"/>
          </a:xfrm>
        </p:spPr>
        <p:txBody>
          <a:bodyPr anchor="ctr"/>
          <a:lstStyle>
            <a:lvl1pPr marL="0" indent="0" algn="ctr">
              <a:buNone/>
              <a:defRPr sz="1600" baseline="0"/>
            </a:lvl1pPr>
          </a:lstStyle>
          <a:p>
            <a:r>
              <a:rPr lang="en-US" dirty="0"/>
              <a:t>Click to add secondary imagery here</a:t>
            </a:r>
          </a:p>
          <a:p>
            <a:r>
              <a:rPr lang="en-US" dirty="0"/>
              <a:t>(Ensure image is up to the edge of the slide)</a:t>
            </a:r>
          </a:p>
        </p:txBody>
      </p:sp>
      <p:sp>
        <p:nvSpPr>
          <p:cNvPr id="10" name="Sub-heading"/>
          <p:cNvSpPr>
            <a:spLocks noGrp="1"/>
          </p:cNvSpPr>
          <p:nvPr>
            <p:ph type="body" sz="quarter" idx="10" hasCustomPrompt="1"/>
          </p:nvPr>
        </p:nvSpPr>
        <p:spPr>
          <a:xfrm>
            <a:off x="575734" y="738188"/>
            <a:ext cx="11040533" cy="377825"/>
          </a:xfrm>
        </p:spPr>
        <p:txBody>
          <a:bodyPr>
            <a:noAutofit/>
          </a:bodyPr>
          <a:lstStyle>
            <a:lvl1pPr marL="0" indent="0">
              <a:buNone/>
              <a:defRPr sz="2400" baseline="0"/>
            </a:lvl1pPr>
          </a:lstStyle>
          <a:p>
            <a:pPr lvl="0"/>
            <a:r>
              <a:rPr lang="en-US" dirty="0"/>
              <a:t>Click to add sub-heading</a:t>
            </a:r>
          </a:p>
        </p:txBody>
      </p:sp>
      <p:sp>
        <p:nvSpPr>
          <p:cNvPr id="13" name="Heading"/>
          <p:cNvSpPr>
            <a:spLocks noGrp="1"/>
          </p:cNvSpPr>
          <p:nvPr>
            <p:ph type="title" hasCustomPrompt="1"/>
          </p:nvPr>
        </p:nvSpPr>
        <p:spPr>
          <a:xfrm>
            <a:off x="575734" y="404814"/>
            <a:ext cx="11040533" cy="333741"/>
          </a:xfrm>
        </p:spPr>
        <p:txBody>
          <a:bodyPr anchor="ctr">
            <a:noAutofit/>
          </a:bodyPr>
          <a:lstStyle>
            <a:lvl1pPr>
              <a:defRPr sz="2400" baseline="0"/>
            </a:lvl1pPr>
          </a:lstStyle>
          <a:p>
            <a:r>
              <a:rPr lang="en-US" dirty="0"/>
              <a:t>Click to add Heading</a:t>
            </a:r>
          </a:p>
        </p:txBody>
      </p:sp>
      <p:sp>
        <p:nvSpPr>
          <p:cNvPr id="15" name="TextBox 14"/>
          <p:cNvSpPr txBox="1"/>
          <p:nvPr userDrawn="1"/>
        </p:nvSpPr>
        <p:spPr>
          <a:xfrm>
            <a:off x="468645" y="6306009"/>
            <a:ext cx="1979998" cy="215996"/>
          </a:xfrm>
          <a:prstGeom prst="rect">
            <a:avLst/>
          </a:prstGeom>
          <a:noFill/>
        </p:spPr>
        <p:txBody>
          <a:bodyPr wrap="square" rtlCol="0">
            <a:spAutoFit/>
          </a:bodyPr>
          <a:lstStyle/>
          <a:p>
            <a:r>
              <a:rPr lang="en-US" sz="800" b="1" dirty="0"/>
              <a:t>Eversheds Sutherland</a:t>
            </a:r>
            <a:r>
              <a:rPr lang="en-US" sz="800" b="1" baseline="0" dirty="0"/>
              <a:t> LLP</a:t>
            </a:r>
            <a:r>
              <a:rPr lang="en-US" sz="800" b="1" dirty="0"/>
              <a:t> |</a:t>
            </a:r>
            <a:endParaRPr lang="en-US" sz="800" b="0" dirty="0"/>
          </a:p>
        </p:txBody>
      </p:sp>
      <p:sp>
        <p:nvSpPr>
          <p:cNvPr id="16" name="TextBox 15"/>
          <p:cNvSpPr txBox="1"/>
          <p:nvPr userDrawn="1"/>
        </p:nvSpPr>
        <p:spPr>
          <a:xfrm>
            <a:off x="2082644" y="6306006"/>
            <a:ext cx="1051050" cy="215444"/>
          </a:xfrm>
          <a:prstGeom prst="rect">
            <a:avLst/>
          </a:prstGeom>
          <a:noFill/>
        </p:spPr>
        <p:txBody>
          <a:bodyPr wrap="square" rtlCol="0">
            <a:spAutoFit/>
          </a:bodyPr>
          <a:lstStyle/>
          <a:p>
            <a:r>
              <a:rPr lang="en-US" sz="800" b="1" dirty="0"/>
              <a:t> </a:t>
            </a:r>
            <a:fld id="{3D4DCEDE-D627-48C1-9828-3C7CDF4522B9}" type="datetime1">
              <a:rPr lang="en-GB" sz="800" b="1" smtClean="0"/>
              <a:t>23/09/2022</a:t>
            </a:fld>
            <a:r>
              <a:rPr lang="en-GB" sz="800" b="0" dirty="0"/>
              <a:t> </a:t>
            </a:r>
            <a:r>
              <a:rPr lang="en-GB" sz="800" b="1" dirty="0"/>
              <a:t>|</a:t>
            </a:r>
            <a:r>
              <a:rPr lang="en-GB" sz="800" b="0" baseline="0" dirty="0"/>
              <a:t> </a:t>
            </a:r>
            <a:endParaRPr lang="en-US" sz="800" b="0" dirty="0"/>
          </a:p>
        </p:txBody>
      </p:sp>
      <p:sp>
        <p:nvSpPr>
          <p:cNvPr id="17" name="Text Placeholder 6"/>
          <p:cNvSpPr>
            <a:spLocks noGrp="1"/>
          </p:cNvSpPr>
          <p:nvPr>
            <p:ph type="body" sz="quarter" idx="13"/>
          </p:nvPr>
        </p:nvSpPr>
        <p:spPr>
          <a:xfrm>
            <a:off x="3029523" y="6305550"/>
            <a:ext cx="8568000" cy="222250"/>
          </a:xfrm>
        </p:spPr>
        <p:txBody>
          <a:bodyPr>
            <a:normAutofit/>
          </a:bodyPr>
          <a:lstStyle>
            <a:lvl1pPr marL="0" indent="0">
              <a:buNone/>
              <a:defRPr sz="800"/>
            </a:lvl1pPr>
            <a:lvl2pPr marL="277200" indent="0">
              <a:buNone/>
              <a:defRPr/>
            </a:lvl2pPr>
            <a:lvl3pPr marL="547200" indent="0">
              <a:buNone/>
              <a:defRPr/>
            </a:lvl3pPr>
            <a:lvl4pPr marL="799200" indent="0">
              <a:buNone/>
              <a:defRPr/>
            </a:lvl4pPr>
            <a:lvl5pPr marL="1051200" indent="0">
              <a:buNone/>
              <a:defRPr/>
            </a:lvl5pPr>
          </a:lstStyle>
          <a:p>
            <a:pPr lvl="0"/>
            <a:r>
              <a:rPr lang="en-US"/>
              <a:t>Click to edit Master text styles</a:t>
            </a:r>
          </a:p>
        </p:txBody>
      </p:sp>
    </p:spTree>
    <p:extLst>
      <p:ext uri="{BB962C8B-B14F-4D97-AF65-F5344CB8AC3E}">
        <p14:creationId xmlns:p14="http://schemas.microsoft.com/office/powerpoint/2010/main" val="1601825053"/>
      </p:ext>
    </p:extLst>
  </p:cSld>
  <p:clrMapOvr>
    <a:masterClrMapping/>
  </p:clrMapOvr>
  <p:hf sldNum="0" hdr="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mall text slide with secondary image">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575733" y="1520826"/>
            <a:ext cx="5471584" cy="4784725"/>
          </a:xfrm>
        </p:spPr>
        <p:txBody>
          <a:bodyPr/>
          <a:lstStyle>
            <a:lvl1pPr marL="171450" indent="-244800">
              <a:spcBef>
                <a:spcPts val="1200"/>
              </a:spcBef>
              <a:spcAft>
                <a:spcPts val="0"/>
              </a:spcAft>
              <a:buClrTx/>
              <a:buFont typeface="Verdana" panose="020B0604030504040204" pitchFamily="34" charset="0"/>
              <a:buChar char="−"/>
              <a:defRPr sz="1200" b="1">
                <a:solidFill>
                  <a:schemeClr val="accent2"/>
                </a:solidFill>
              </a:defRPr>
            </a:lvl1pPr>
            <a:lvl2pPr marL="244800" indent="0">
              <a:spcBef>
                <a:spcPts val="0"/>
              </a:spcBef>
              <a:buFontTx/>
              <a:buNone/>
              <a:defRPr sz="1200" baseline="0"/>
            </a:lvl2pPr>
          </a:lstStyle>
          <a:p>
            <a:pPr lvl="0"/>
            <a:r>
              <a:rPr lang="en-US" dirty="0"/>
              <a:t>Click to add bullet item here</a:t>
            </a:r>
          </a:p>
          <a:p>
            <a:pPr lvl="0"/>
            <a:r>
              <a:rPr lang="en-US" dirty="0"/>
              <a:t>Click to add bullet item here</a:t>
            </a:r>
          </a:p>
          <a:p>
            <a:pPr lvl="1"/>
            <a:r>
              <a:rPr lang="en-US" dirty="0"/>
              <a:t>Click to add sub-item here</a:t>
            </a:r>
          </a:p>
        </p:txBody>
      </p:sp>
      <p:sp>
        <p:nvSpPr>
          <p:cNvPr id="5" name="Picture Placeholder 4"/>
          <p:cNvSpPr>
            <a:spLocks noGrp="1"/>
          </p:cNvSpPr>
          <p:nvPr>
            <p:ph type="pic" sz="quarter" idx="11" hasCustomPrompt="1"/>
          </p:nvPr>
        </p:nvSpPr>
        <p:spPr>
          <a:xfrm>
            <a:off x="6144685" y="0"/>
            <a:ext cx="6047316" cy="6858000"/>
          </a:xfrm>
        </p:spPr>
        <p:txBody>
          <a:bodyPr anchor="ctr">
            <a:normAutofit/>
          </a:bodyPr>
          <a:lstStyle>
            <a:lvl1pPr marL="0" indent="0" algn="ctr">
              <a:buNone/>
              <a:defRPr sz="1100" baseline="0"/>
            </a:lvl1pPr>
          </a:lstStyle>
          <a:p>
            <a:r>
              <a:rPr lang="en-US" dirty="0"/>
              <a:t>Click  to add secondary image here</a:t>
            </a:r>
          </a:p>
          <a:p>
            <a:r>
              <a:rPr lang="en-US" dirty="0"/>
              <a:t>(Ensure image is right to the edge of the slide)</a:t>
            </a:r>
          </a:p>
        </p:txBody>
      </p:sp>
      <p:sp>
        <p:nvSpPr>
          <p:cNvPr id="10" name="Sub-heading"/>
          <p:cNvSpPr>
            <a:spLocks noGrp="1"/>
          </p:cNvSpPr>
          <p:nvPr>
            <p:ph type="body" sz="quarter" idx="10" hasCustomPrompt="1"/>
          </p:nvPr>
        </p:nvSpPr>
        <p:spPr>
          <a:xfrm>
            <a:off x="575734" y="738188"/>
            <a:ext cx="11040533" cy="377825"/>
          </a:xfrm>
        </p:spPr>
        <p:txBody>
          <a:bodyPr>
            <a:noAutofit/>
          </a:bodyPr>
          <a:lstStyle>
            <a:lvl1pPr marL="0" indent="0">
              <a:buNone/>
              <a:defRPr sz="2400" baseline="0"/>
            </a:lvl1pPr>
          </a:lstStyle>
          <a:p>
            <a:pPr lvl="0"/>
            <a:r>
              <a:rPr lang="en-US" dirty="0"/>
              <a:t>Click to add sub-heading</a:t>
            </a:r>
          </a:p>
        </p:txBody>
      </p:sp>
      <p:sp>
        <p:nvSpPr>
          <p:cNvPr id="12" name="Heading"/>
          <p:cNvSpPr>
            <a:spLocks noGrp="1"/>
          </p:cNvSpPr>
          <p:nvPr>
            <p:ph type="title" hasCustomPrompt="1"/>
          </p:nvPr>
        </p:nvSpPr>
        <p:spPr>
          <a:xfrm>
            <a:off x="575734" y="404814"/>
            <a:ext cx="11040533" cy="333741"/>
          </a:xfrm>
        </p:spPr>
        <p:txBody>
          <a:bodyPr anchor="ctr">
            <a:noAutofit/>
          </a:bodyPr>
          <a:lstStyle>
            <a:lvl1pPr>
              <a:defRPr sz="2400" baseline="0"/>
            </a:lvl1pPr>
          </a:lstStyle>
          <a:p>
            <a:r>
              <a:rPr lang="en-US" dirty="0"/>
              <a:t>Click to add Heading</a:t>
            </a:r>
          </a:p>
        </p:txBody>
      </p:sp>
      <p:sp>
        <p:nvSpPr>
          <p:cNvPr id="13" name="TextBox 12"/>
          <p:cNvSpPr txBox="1"/>
          <p:nvPr userDrawn="1"/>
        </p:nvSpPr>
        <p:spPr>
          <a:xfrm>
            <a:off x="468645" y="6306009"/>
            <a:ext cx="1979998" cy="215996"/>
          </a:xfrm>
          <a:prstGeom prst="rect">
            <a:avLst/>
          </a:prstGeom>
          <a:noFill/>
        </p:spPr>
        <p:txBody>
          <a:bodyPr wrap="square" rtlCol="0">
            <a:spAutoFit/>
          </a:bodyPr>
          <a:lstStyle/>
          <a:p>
            <a:r>
              <a:rPr lang="en-US" sz="800" b="1" dirty="0"/>
              <a:t>Eversheds Sutherland</a:t>
            </a:r>
            <a:r>
              <a:rPr lang="en-US" sz="800" b="1" baseline="0" dirty="0"/>
              <a:t> LLP</a:t>
            </a:r>
            <a:r>
              <a:rPr lang="en-US" sz="800" b="1" dirty="0"/>
              <a:t> |</a:t>
            </a:r>
            <a:endParaRPr lang="en-US" sz="800" b="0" dirty="0"/>
          </a:p>
        </p:txBody>
      </p:sp>
      <p:sp>
        <p:nvSpPr>
          <p:cNvPr id="14" name="TextBox 13"/>
          <p:cNvSpPr txBox="1"/>
          <p:nvPr userDrawn="1"/>
        </p:nvSpPr>
        <p:spPr>
          <a:xfrm>
            <a:off x="2082645" y="6306006"/>
            <a:ext cx="1051050" cy="215444"/>
          </a:xfrm>
          <a:prstGeom prst="rect">
            <a:avLst/>
          </a:prstGeom>
          <a:noFill/>
        </p:spPr>
        <p:txBody>
          <a:bodyPr wrap="square" rtlCol="0">
            <a:spAutoFit/>
          </a:bodyPr>
          <a:lstStyle/>
          <a:p>
            <a:r>
              <a:rPr lang="en-US" sz="800" b="1" dirty="0"/>
              <a:t> </a:t>
            </a:r>
            <a:fld id="{3D4DCEDE-D627-48C1-9828-3C7CDF4522B9}" type="datetime1">
              <a:rPr lang="en-GB" sz="800" b="1" smtClean="0"/>
              <a:t>23/09/2022</a:t>
            </a:fld>
            <a:r>
              <a:rPr lang="en-GB" sz="800" b="0" dirty="0"/>
              <a:t> </a:t>
            </a:r>
            <a:r>
              <a:rPr lang="en-GB" sz="800" b="1" dirty="0"/>
              <a:t>|</a:t>
            </a:r>
            <a:r>
              <a:rPr lang="en-GB" sz="800" b="0" baseline="0" dirty="0"/>
              <a:t> </a:t>
            </a:r>
            <a:endParaRPr lang="en-US" sz="800" b="0" dirty="0"/>
          </a:p>
        </p:txBody>
      </p:sp>
      <p:sp>
        <p:nvSpPr>
          <p:cNvPr id="15" name="Text Placeholder 6"/>
          <p:cNvSpPr>
            <a:spLocks noGrp="1"/>
          </p:cNvSpPr>
          <p:nvPr>
            <p:ph type="body" sz="quarter" idx="12"/>
          </p:nvPr>
        </p:nvSpPr>
        <p:spPr>
          <a:xfrm>
            <a:off x="3029523" y="6305550"/>
            <a:ext cx="8568000" cy="222250"/>
          </a:xfrm>
        </p:spPr>
        <p:txBody>
          <a:bodyPr>
            <a:normAutofit/>
          </a:bodyPr>
          <a:lstStyle>
            <a:lvl1pPr marL="0" indent="0">
              <a:buNone/>
              <a:defRPr sz="800"/>
            </a:lvl1pPr>
            <a:lvl2pPr marL="277200" indent="0">
              <a:buNone/>
              <a:defRPr/>
            </a:lvl2pPr>
            <a:lvl3pPr marL="547200" indent="0">
              <a:buNone/>
              <a:defRPr/>
            </a:lvl3pPr>
            <a:lvl4pPr marL="799200" indent="0">
              <a:buNone/>
              <a:defRPr/>
            </a:lvl4pPr>
            <a:lvl5pPr marL="1051200" indent="0">
              <a:buNone/>
              <a:defRPr/>
            </a:lvl5pPr>
          </a:lstStyle>
          <a:p>
            <a:pPr lvl="0"/>
            <a:r>
              <a:rPr lang="en-US"/>
              <a:t>Click to edit Master text styles</a:t>
            </a:r>
          </a:p>
        </p:txBody>
      </p:sp>
    </p:spTree>
    <p:extLst>
      <p:ext uri="{BB962C8B-B14F-4D97-AF65-F5344CB8AC3E}">
        <p14:creationId xmlns:p14="http://schemas.microsoft.com/office/powerpoint/2010/main" val="4294881708"/>
      </p:ext>
    </p:extLst>
  </p:cSld>
  <p:clrMapOvr>
    <a:masterClrMapping/>
  </p:clrMapOvr>
  <p:hf sldNum="0" hdr="0"/>
  <p:extLst>
    <p:ext uri="{DCECCB84-F9BA-43D5-87BE-67443E8EF086}">
      <p15:sldGuideLst xmlns:p15="http://schemas.microsoft.com/office/powerpoint/2012/main">
        <p15:guide id="1" orient="horz" pos="709" userDrawn="1">
          <p15:clr>
            <a:srgbClr val="FBAE40"/>
          </p15:clr>
        </p15:guide>
        <p15:guide id="2" orient="horz" pos="958"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mall text slide - 2 secondary images">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575733" y="1520826"/>
            <a:ext cx="5471584" cy="4784725"/>
          </a:xfrm>
        </p:spPr>
        <p:txBody>
          <a:bodyPr/>
          <a:lstStyle>
            <a:lvl1pPr marL="244800" indent="-244800">
              <a:spcBef>
                <a:spcPts val="1200"/>
              </a:spcBef>
              <a:spcAft>
                <a:spcPts val="0"/>
              </a:spcAft>
              <a:buClrTx/>
              <a:buFont typeface="Verdana" panose="020B0604030504040204" pitchFamily="34" charset="0"/>
              <a:buChar char="−"/>
              <a:defRPr sz="1200" b="1">
                <a:solidFill>
                  <a:schemeClr val="accent2"/>
                </a:solidFill>
              </a:defRPr>
            </a:lvl1pPr>
            <a:lvl2pPr marL="244800" indent="0">
              <a:spcBef>
                <a:spcPts val="0"/>
              </a:spcBef>
              <a:buFontTx/>
              <a:buNone/>
              <a:defRPr sz="1200" baseline="0"/>
            </a:lvl2pPr>
          </a:lstStyle>
          <a:p>
            <a:pPr lvl="0"/>
            <a:r>
              <a:rPr lang="en-US" dirty="0"/>
              <a:t>Click to add bullet item here</a:t>
            </a:r>
          </a:p>
          <a:p>
            <a:pPr lvl="0"/>
            <a:r>
              <a:rPr lang="en-US" dirty="0"/>
              <a:t>Click to add bullet item here</a:t>
            </a:r>
          </a:p>
          <a:p>
            <a:pPr lvl="1"/>
            <a:r>
              <a:rPr lang="en-US" dirty="0"/>
              <a:t>Click to add sub-item here</a:t>
            </a:r>
          </a:p>
        </p:txBody>
      </p:sp>
      <p:sp>
        <p:nvSpPr>
          <p:cNvPr id="5" name="Picture Placeholder 4"/>
          <p:cNvSpPr>
            <a:spLocks noGrp="1"/>
          </p:cNvSpPr>
          <p:nvPr>
            <p:ph type="pic" sz="quarter" idx="11" hasCustomPrompt="1"/>
          </p:nvPr>
        </p:nvSpPr>
        <p:spPr>
          <a:xfrm>
            <a:off x="6144685" y="404813"/>
            <a:ext cx="5471583" cy="2987675"/>
          </a:xfrm>
        </p:spPr>
        <p:txBody>
          <a:bodyPr anchor="ctr">
            <a:normAutofit/>
          </a:bodyPr>
          <a:lstStyle>
            <a:lvl1pPr marL="0" indent="0" algn="ctr">
              <a:buNone/>
              <a:defRPr sz="1400" baseline="0"/>
            </a:lvl1pPr>
          </a:lstStyle>
          <a:p>
            <a:r>
              <a:rPr lang="en-US" dirty="0"/>
              <a:t>Click  to add secondary image here</a:t>
            </a:r>
          </a:p>
        </p:txBody>
      </p:sp>
      <p:sp>
        <p:nvSpPr>
          <p:cNvPr id="6" name="Picture Placeholder 5"/>
          <p:cNvSpPr>
            <a:spLocks noGrp="1"/>
          </p:cNvSpPr>
          <p:nvPr>
            <p:ph type="pic" sz="quarter" idx="12" hasCustomPrompt="1"/>
          </p:nvPr>
        </p:nvSpPr>
        <p:spPr>
          <a:xfrm>
            <a:off x="6144685" y="3465514"/>
            <a:ext cx="5471583" cy="2987675"/>
          </a:xfrm>
        </p:spPr>
        <p:txBody>
          <a:bodyPr anchor="ctr">
            <a:normAutofit/>
          </a:bodyPr>
          <a:lstStyle>
            <a:lvl1pPr marL="0" indent="0" algn="ctr">
              <a:buNone/>
              <a:defRPr sz="1400"/>
            </a:lvl1pPr>
          </a:lstStyle>
          <a:p>
            <a:r>
              <a:rPr lang="en-US" sz="1400" dirty="0"/>
              <a:t>Click to add secondary image here</a:t>
            </a:r>
            <a:endParaRPr lang="en-US" dirty="0"/>
          </a:p>
        </p:txBody>
      </p:sp>
      <p:sp>
        <p:nvSpPr>
          <p:cNvPr id="11" name="Sub-heading"/>
          <p:cNvSpPr>
            <a:spLocks noGrp="1"/>
          </p:cNvSpPr>
          <p:nvPr>
            <p:ph type="body" sz="quarter" idx="10" hasCustomPrompt="1"/>
          </p:nvPr>
        </p:nvSpPr>
        <p:spPr>
          <a:xfrm>
            <a:off x="575734" y="738188"/>
            <a:ext cx="11040533" cy="377825"/>
          </a:xfrm>
        </p:spPr>
        <p:txBody>
          <a:bodyPr>
            <a:noAutofit/>
          </a:bodyPr>
          <a:lstStyle>
            <a:lvl1pPr marL="0" indent="0">
              <a:buNone/>
              <a:defRPr sz="2400" baseline="0"/>
            </a:lvl1pPr>
          </a:lstStyle>
          <a:p>
            <a:pPr lvl="0"/>
            <a:r>
              <a:rPr lang="en-US" dirty="0"/>
              <a:t>Click to add sub-heading</a:t>
            </a:r>
          </a:p>
        </p:txBody>
      </p:sp>
      <p:sp>
        <p:nvSpPr>
          <p:cNvPr id="12" name="Heading"/>
          <p:cNvSpPr>
            <a:spLocks noGrp="1"/>
          </p:cNvSpPr>
          <p:nvPr>
            <p:ph type="title" hasCustomPrompt="1"/>
          </p:nvPr>
        </p:nvSpPr>
        <p:spPr>
          <a:xfrm>
            <a:off x="575734" y="404814"/>
            <a:ext cx="11040533" cy="333741"/>
          </a:xfrm>
        </p:spPr>
        <p:txBody>
          <a:bodyPr anchor="ctr">
            <a:noAutofit/>
          </a:bodyPr>
          <a:lstStyle>
            <a:lvl1pPr>
              <a:defRPr sz="2400" baseline="0"/>
            </a:lvl1pPr>
          </a:lstStyle>
          <a:p>
            <a:r>
              <a:rPr lang="en-US" dirty="0"/>
              <a:t>Click to add Heading</a:t>
            </a:r>
          </a:p>
        </p:txBody>
      </p:sp>
      <p:sp>
        <p:nvSpPr>
          <p:cNvPr id="13" name="TextBox 12"/>
          <p:cNvSpPr txBox="1"/>
          <p:nvPr userDrawn="1"/>
        </p:nvSpPr>
        <p:spPr>
          <a:xfrm>
            <a:off x="468645" y="6306009"/>
            <a:ext cx="1796885" cy="215996"/>
          </a:xfrm>
          <a:prstGeom prst="rect">
            <a:avLst/>
          </a:prstGeom>
          <a:noFill/>
        </p:spPr>
        <p:txBody>
          <a:bodyPr wrap="square" rtlCol="0">
            <a:spAutoFit/>
          </a:bodyPr>
          <a:lstStyle/>
          <a:p>
            <a:r>
              <a:rPr lang="en-US" sz="800" b="1" dirty="0"/>
              <a:t>Eversheds Sutherland</a:t>
            </a:r>
            <a:r>
              <a:rPr lang="en-US" sz="800" b="1" baseline="0" dirty="0"/>
              <a:t> LLP</a:t>
            </a:r>
            <a:r>
              <a:rPr lang="en-US" sz="800" b="1" dirty="0"/>
              <a:t> |</a:t>
            </a:r>
            <a:endParaRPr lang="en-US" sz="800" b="0" dirty="0"/>
          </a:p>
        </p:txBody>
      </p:sp>
      <p:sp>
        <p:nvSpPr>
          <p:cNvPr id="14" name="TextBox 13"/>
          <p:cNvSpPr txBox="1"/>
          <p:nvPr userDrawn="1"/>
        </p:nvSpPr>
        <p:spPr>
          <a:xfrm>
            <a:off x="2082644" y="6306006"/>
            <a:ext cx="1051050" cy="215444"/>
          </a:xfrm>
          <a:prstGeom prst="rect">
            <a:avLst/>
          </a:prstGeom>
          <a:noFill/>
        </p:spPr>
        <p:txBody>
          <a:bodyPr wrap="square" rtlCol="0">
            <a:spAutoFit/>
          </a:bodyPr>
          <a:lstStyle/>
          <a:p>
            <a:r>
              <a:rPr lang="en-US" sz="800" b="1" dirty="0"/>
              <a:t> </a:t>
            </a:r>
            <a:fld id="{3D4DCEDE-D627-48C1-9828-3C7CDF4522B9}" type="datetime1">
              <a:rPr lang="en-GB" sz="800" b="1" smtClean="0"/>
              <a:t>23/09/2022</a:t>
            </a:fld>
            <a:r>
              <a:rPr lang="en-GB" sz="800" b="0" dirty="0"/>
              <a:t> </a:t>
            </a:r>
            <a:r>
              <a:rPr lang="en-GB" sz="800" b="1" dirty="0"/>
              <a:t>|</a:t>
            </a:r>
            <a:r>
              <a:rPr lang="en-GB" sz="800" b="0" baseline="0" dirty="0"/>
              <a:t> </a:t>
            </a:r>
            <a:endParaRPr lang="en-US" sz="800" b="0" dirty="0"/>
          </a:p>
        </p:txBody>
      </p:sp>
      <p:sp>
        <p:nvSpPr>
          <p:cNvPr id="15" name="Text Placeholder 6"/>
          <p:cNvSpPr>
            <a:spLocks noGrp="1"/>
          </p:cNvSpPr>
          <p:nvPr>
            <p:ph type="body" sz="quarter" idx="13"/>
          </p:nvPr>
        </p:nvSpPr>
        <p:spPr>
          <a:xfrm>
            <a:off x="3029523" y="6305550"/>
            <a:ext cx="8568000" cy="222250"/>
          </a:xfrm>
        </p:spPr>
        <p:txBody>
          <a:bodyPr>
            <a:normAutofit/>
          </a:bodyPr>
          <a:lstStyle>
            <a:lvl1pPr marL="0" indent="0">
              <a:buNone/>
              <a:defRPr sz="800"/>
            </a:lvl1pPr>
            <a:lvl2pPr marL="277200" indent="0">
              <a:buNone/>
              <a:defRPr/>
            </a:lvl2pPr>
            <a:lvl3pPr marL="547200" indent="0">
              <a:buNone/>
              <a:defRPr/>
            </a:lvl3pPr>
            <a:lvl4pPr marL="799200" indent="0">
              <a:buNone/>
              <a:defRPr/>
            </a:lvl4pPr>
            <a:lvl5pPr marL="1051200" indent="0">
              <a:buNone/>
              <a:defRPr/>
            </a:lvl5pPr>
          </a:lstStyle>
          <a:p>
            <a:pPr lvl="0"/>
            <a:r>
              <a:rPr lang="en-US"/>
              <a:t>Click to edit Master text styles</a:t>
            </a:r>
          </a:p>
        </p:txBody>
      </p:sp>
    </p:spTree>
    <p:extLst>
      <p:ext uri="{BB962C8B-B14F-4D97-AF65-F5344CB8AC3E}">
        <p14:creationId xmlns:p14="http://schemas.microsoft.com/office/powerpoint/2010/main" val="1619939826"/>
      </p:ext>
    </p:extLst>
  </p:cSld>
  <p:clrMapOvr>
    <a:masterClrMapping/>
  </p:clrMapOvr>
  <p:hf sldNum="0" hdr="0"/>
  <p:extLst>
    <p:ext uri="{DCECCB84-F9BA-43D5-87BE-67443E8EF086}">
      <p15:sldGuideLst xmlns:p15="http://schemas.microsoft.com/office/powerpoint/2012/main">
        <p15:guide id="0" orient="horz" pos="2160" userDrawn="1">
          <p15:clr>
            <a:srgbClr val="FBAE40"/>
          </p15:clr>
        </p15:guide>
        <p15:guide id="1" orient="horz" pos="709" userDrawn="1">
          <p15:clr>
            <a:srgbClr val="FBAE40"/>
          </p15:clr>
        </p15:guide>
        <p15:guide id="2" orient="horz" pos="958" userDrawn="1">
          <p15:clr>
            <a:srgbClr val="FBAE40"/>
          </p15:clr>
        </p15:guide>
        <p15:guide id="3" orient="horz" pos="2137" userDrawn="1">
          <p15:clr>
            <a:srgbClr val="FBAE40"/>
          </p15:clr>
        </p15:guide>
        <p15:guide id="4" orient="horz" pos="2183"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Large text slide - 3 secondary images">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575734" y="2514600"/>
            <a:ext cx="5568951" cy="3790950"/>
          </a:xfrm>
        </p:spPr>
        <p:txBody>
          <a:bodyPr/>
          <a:lstStyle>
            <a:lvl1pPr marL="244800" indent="-244800">
              <a:buFont typeface="Verdana" panose="020B0604030504040204" pitchFamily="34" charset="0"/>
              <a:buChar char="−"/>
              <a:defRPr/>
            </a:lvl1pPr>
            <a:lvl2pPr marL="522000" indent="-244800">
              <a:defRPr baseline="0"/>
            </a:lvl2pPr>
          </a:lstStyle>
          <a:p>
            <a:pPr lvl="0"/>
            <a:r>
              <a:rPr lang="en-US" dirty="0"/>
              <a:t>Click to add bullet here</a:t>
            </a:r>
          </a:p>
          <a:p>
            <a:pPr lvl="1"/>
            <a:r>
              <a:rPr lang="en-US" dirty="0"/>
              <a:t>Click to add sub-item here</a:t>
            </a:r>
          </a:p>
        </p:txBody>
      </p:sp>
      <p:sp>
        <p:nvSpPr>
          <p:cNvPr id="9" name="Intro line"/>
          <p:cNvSpPr>
            <a:spLocks noGrp="1"/>
          </p:cNvSpPr>
          <p:nvPr>
            <p:ph type="body" sz="quarter" idx="11" hasCustomPrompt="1"/>
          </p:nvPr>
        </p:nvSpPr>
        <p:spPr>
          <a:xfrm>
            <a:off x="601839" y="2097088"/>
            <a:ext cx="5542845" cy="417512"/>
          </a:xfrm>
        </p:spPr>
        <p:txBody>
          <a:bodyPr/>
          <a:lstStyle>
            <a:lvl1pPr marL="0" indent="0">
              <a:buNone/>
              <a:defRPr/>
            </a:lvl1pPr>
          </a:lstStyle>
          <a:p>
            <a:pPr lvl="0"/>
            <a:r>
              <a:rPr lang="en-US" dirty="0"/>
              <a:t>Click to add Intro item here</a:t>
            </a:r>
          </a:p>
        </p:txBody>
      </p:sp>
      <p:sp>
        <p:nvSpPr>
          <p:cNvPr id="6" name="Picture Placeholder 5"/>
          <p:cNvSpPr>
            <a:spLocks noGrp="1"/>
          </p:cNvSpPr>
          <p:nvPr>
            <p:ph type="pic" sz="quarter" idx="12" hasCustomPrompt="1"/>
          </p:nvPr>
        </p:nvSpPr>
        <p:spPr>
          <a:xfrm>
            <a:off x="6170790" y="404813"/>
            <a:ext cx="5445477" cy="1901031"/>
          </a:xfrm>
        </p:spPr>
        <p:txBody>
          <a:bodyPr anchor="ctr"/>
          <a:lstStyle>
            <a:lvl1pPr marL="0" indent="0" algn="ctr">
              <a:buNone/>
              <a:defRPr sz="1600" baseline="0"/>
            </a:lvl1pPr>
          </a:lstStyle>
          <a:p>
            <a:r>
              <a:rPr lang="en-US" dirty="0"/>
              <a:t>Click to add secondary imagery here</a:t>
            </a:r>
          </a:p>
        </p:txBody>
      </p:sp>
      <p:sp>
        <p:nvSpPr>
          <p:cNvPr id="11" name="Picture Placeholder 5"/>
          <p:cNvSpPr>
            <a:spLocks noGrp="1"/>
          </p:cNvSpPr>
          <p:nvPr>
            <p:ph type="pic" sz="quarter" idx="13" hasCustomPrompt="1"/>
          </p:nvPr>
        </p:nvSpPr>
        <p:spPr>
          <a:xfrm>
            <a:off x="6170790" y="2478485"/>
            <a:ext cx="5445477" cy="1901031"/>
          </a:xfrm>
        </p:spPr>
        <p:txBody>
          <a:bodyPr anchor="ctr"/>
          <a:lstStyle>
            <a:lvl1pPr marL="0" indent="0" algn="ctr">
              <a:buNone/>
              <a:defRPr sz="1600" baseline="0"/>
            </a:lvl1pPr>
          </a:lstStyle>
          <a:p>
            <a:r>
              <a:rPr lang="en-US" dirty="0"/>
              <a:t>Click to add secondary imagery here</a:t>
            </a:r>
          </a:p>
        </p:txBody>
      </p:sp>
      <p:sp>
        <p:nvSpPr>
          <p:cNvPr id="12" name="Picture Placeholder 5"/>
          <p:cNvSpPr>
            <a:spLocks noGrp="1"/>
          </p:cNvSpPr>
          <p:nvPr>
            <p:ph type="pic" sz="quarter" idx="14" hasCustomPrompt="1"/>
          </p:nvPr>
        </p:nvSpPr>
        <p:spPr>
          <a:xfrm>
            <a:off x="6170790" y="4552158"/>
            <a:ext cx="5445477" cy="1901031"/>
          </a:xfrm>
        </p:spPr>
        <p:txBody>
          <a:bodyPr anchor="ctr"/>
          <a:lstStyle>
            <a:lvl1pPr marL="0" indent="0" algn="ctr">
              <a:buNone/>
              <a:defRPr sz="1600" baseline="0"/>
            </a:lvl1pPr>
          </a:lstStyle>
          <a:p>
            <a:r>
              <a:rPr lang="en-US" dirty="0"/>
              <a:t>Click to add secondary imagery here</a:t>
            </a:r>
          </a:p>
        </p:txBody>
      </p:sp>
      <p:sp>
        <p:nvSpPr>
          <p:cNvPr id="16" name="Sub-heading"/>
          <p:cNvSpPr>
            <a:spLocks noGrp="1"/>
          </p:cNvSpPr>
          <p:nvPr>
            <p:ph type="body" sz="quarter" idx="10" hasCustomPrompt="1"/>
          </p:nvPr>
        </p:nvSpPr>
        <p:spPr>
          <a:xfrm>
            <a:off x="575734" y="738188"/>
            <a:ext cx="11040533" cy="377825"/>
          </a:xfrm>
        </p:spPr>
        <p:txBody>
          <a:bodyPr>
            <a:noAutofit/>
          </a:bodyPr>
          <a:lstStyle>
            <a:lvl1pPr marL="0" indent="0">
              <a:buNone/>
              <a:defRPr sz="2400" baseline="0"/>
            </a:lvl1pPr>
          </a:lstStyle>
          <a:p>
            <a:pPr lvl="0"/>
            <a:r>
              <a:rPr lang="en-US" dirty="0"/>
              <a:t>Click to add sub-heading</a:t>
            </a:r>
          </a:p>
        </p:txBody>
      </p:sp>
      <p:sp>
        <p:nvSpPr>
          <p:cNvPr id="17" name="Heading"/>
          <p:cNvSpPr>
            <a:spLocks noGrp="1"/>
          </p:cNvSpPr>
          <p:nvPr>
            <p:ph type="title" hasCustomPrompt="1"/>
          </p:nvPr>
        </p:nvSpPr>
        <p:spPr>
          <a:xfrm>
            <a:off x="575734" y="404814"/>
            <a:ext cx="11040533" cy="333741"/>
          </a:xfrm>
        </p:spPr>
        <p:txBody>
          <a:bodyPr anchor="ctr">
            <a:noAutofit/>
          </a:bodyPr>
          <a:lstStyle>
            <a:lvl1pPr>
              <a:defRPr sz="2400" baseline="0"/>
            </a:lvl1pPr>
          </a:lstStyle>
          <a:p>
            <a:r>
              <a:rPr lang="en-US" dirty="0"/>
              <a:t>Click to add Heading</a:t>
            </a:r>
          </a:p>
        </p:txBody>
      </p:sp>
      <p:sp>
        <p:nvSpPr>
          <p:cNvPr id="18" name="TextBox 17"/>
          <p:cNvSpPr txBox="1"/>
          <p:nvPr userDrawn="1"/>
        </p:nvSpPr>
        <p:spPr>
          <a:xfrm>
            <a:off x="468645" y="6306009"/>
            <a:ext cx="1775791" cy="215996"/>
          </a:xfrm>
          <a:prstGeom prst="rect">
            <a:avLst/>
          </a:prstGeom>
          <a:noFill/>
        </p:spPr>
        <p:txBody>
          <a:bodyPr wrap="square" rtlCol="0">
            <a:spAutoFit/>
          </a:bodyPr>
          <a:lstStyle/>
          <a:p>
            <a:r>
              <a:rPr lang="en-US" sz="800" b="1" dirty="0"/>
              <a:t>Eversheds Sutherland</a:t>
            </a:r>
            <a:r>
              <a:rPr lang="en-US" sz="800" b="1" baseline="0" dirty="0"/>
              <a:t> LLP</a:t>
            </a:r>
            <a:r>
              <a:rPr lang="en-US" sz="800" b="1" dirty="0"/>
              <a:t> |</a:t>
            </a:r>
            <a:endParaRPr lang="en-US" sz="800" b="0" dirty="0"/>
          </a:p>
        </p:txBody>
      </p:sp>
      <p:sp>
        <p:nvSpPr>
          <p:cNvPr id="19" name="TextBox 18"/>
          <p:cNvSpPr txBox="1"/>
          <p:nvPr userDrawn="1"/>
        </p:nvSpPr>
        <p:spPr>
          <a:xfrm>
            <a:off x="2082644" y="6306006"/>
            <a:ext cx="1051050" cy="215444"/>
          </a:xfrm>
          <a:prstGeom prst="rect">
            <a:avLst/>
          </a:prstGeom>
          <a:noFill/>
        </p:spPr>
        <p:txBody>
          <a:bodyPr wrap="square" rtlCol="0">
            <a:spAutoFit/>
          </a:bodyPr>
          <a:lstStyle/>
          <a:p>
            <a:r>
              <a:rPr lang="en-US" sz="800" b="1" dirty="0"/>
              <a:t> </a:t>
            </a:r>
            <a:fld id="{3D4DCEDE-D627-48C1-9828-3C7CDF4522B9}" type="datetime1">
              <a:rPr lang="en-GB" sz="800" b="1" smtClean="0"/>
              <a:t>23/09/2022</a:t>
            </a:fld>
            <a:r>
              <a:rPr lang="en-GB" sz="800" b="0" dirty="0"/>
              <a:t> </a:t>
            </a:r>
            <a:r>
              <a:rPr lang="en-GB" sz="800" b="1" dirty="0"/>
              <a:t>|</a:t>
            </a:r>
            <a:r>
              <a:rPr lang="en-GB" sz="800" b="0" baseline="0" dirty="0"/>
              <a:t> </a:t>
            </a:r>
            <a:endParaRPr lang="en-US" sz="800" b="0" dirty="0"/>
          </a:p>
        </p:txBody>
      </p:sp>
      <p:sp>
        <p:nvSpPr>
          <p:cNvPr id="20" name="Text Placeholder 6"/>
          <p:cNvSpPr>
            <a:spLocks noGrp="1"/>
          </p:cNvSpPr>
          <p:nvPr>
            <p:ph type="body" sz="quarter" idx="15"/>
          </p:nvPr>
        </p:nvSpPr>
        <p:spPr>
          <a:xfrm>
            <a:off x="3029523" y="6305550"/>
            <a:ext cx="8568000" cy="222250"/>
          </a:xfrm>
        </p:spPr>
        <p:txBody>
          <a:bodyPr>
            <a:normAutofit/>
          </a:bodyPr>
          <a:lstStyle>
            <a:lvl1pPr marL="0" indent="0">
              <a:buNone/>
              <a:defRPr sz="800"/>
            </a:lvl1pPr>
            <a:lvl2pPr marL="277200" indent="0">
              <a:buNone/>
              <a:defRPr/>
            </a:lvl2pPr>
            <a:lvl3pPr marL="547200" indent="0">
              <a:buNone/>
              <a:defRPr/>
            </a:lvl3pPr>
            <a:lvl4pPr marL="799200" indent="0">
              <a:buNone/>
              <a:defRPr/>
            </a:lvl4pPr>
            <a:lvl5pPr marL="1051200" indent="0">
              <a:buNone/>
              <a:defRPr/>
            </a:lvl5pPr>
          </a:lstStyle>
          <a:p>
            <a:pPr lvl="0"/>
            <a:r>
              <a:rPr lang="en-US"/>
              <a:t>Click to edit Master text styles</a:t>
            </a:r>
          </a:p>
        </p:txBody>
      </p:sp>
    </p:spTree>
    <p:extLst>
      <p:ext uri="{BB962C8B-B14F-4D97-AF65-F5344CB8AC3E}">
        <p14:creationId xmlns:p14="http://schemas.microsoft.com/office/powerpoint/2010/main" val="2407708"/>
      </p:ext>
    </p:extLst>
  </p:cSld>
  <p:clrMapOvr>
    <a:masterClrMapping/>
  </p:clrMapOvr>
  <p:hf sldNum="0" hdr="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with primary image">
    <p:spTree>
      <p:nvGrpSpPr>
        <p:cNvPr id="1" name=""/>
        <p:cNvGrpSpPr/>
        <p:nvPr/>
      </p:nvGrpSpPr>
      <p:grpSpPr>
        <a:xfrm>
          <a:off x="0" y="0"/>
          <a:ext cx="0" cy="0"/>
          <a:chOff x="0" y="0"/>
          <a:chExt cx="0" cy="0"/>
        </a:xfrm>
      </p:grpSpPr>
      <p:sp>
        <p:nvSpPr>
          <p:cNvPr id="20" name="Primary Image"/>
          <p:cNvSpPr>
            <a:spLocks noGrp="1" noChangeAspect="1"/>
          </p:cNvSpPr>
          <p:nvPr>
            <p:ph type="pic" sz="quarter" idx="14" hasCustomPrompt="1"/>
          </p:nvPr>
        </p:nvSpPr>
        <p:spPr>
          <a:xfrm>
            <a:off x="3359152" y="1692514"/>
            <a:ext cx="8832849" cy="5165486"/>
          </a:xfrm>
        </p:spPr>
        <p:txBody>
          <a:bodyPr anchor="ctr"/>
          <a:lstStyle>
            <a:lvl1pPr marL="0" indent="0" algn="ctr">
              <a:buNone/>
              <a:defRPr/>
            </a:lvl1pPr>
          </a:lstStyle>
          <a:p>
            <a:r>
              <a:rPr lang="en-US" dirty="0"/>
              <a:t>Click to add primary image here</a:t>
            </a:r>
          </a:p>
        </p:txBody>
      </p:sp>
      <p:pic>
        <p:nvPicPr>
          <p:cNvPr id="15" name="Picture 14" descr="Eversheds_Sutherland Primary 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03400" y="488102"/>
            <a:ext cx="795092" cy="3240000"/>
          </a:xfrm>
          <a:prstGeom prst="rect">
            <a:avLst/>
          </a:prstGeom>
        </p:spPr>
      </p:pic>
      <p:sp>
        <p:nvSpPr>
          <p:cNvPr id="16" name="Heartline"/>
          <p:cNvSpPr>
            <a:spLocks noGrp="1"/>
          </p:cNvSpPr>
          <p:nvPr>
            <p:ph type="ctrTitle" hasCustomPrompt="1"/>
          </p:nvPr>
        </p:nvSpPr>
        <p:spPr>
          <a:xfrm>
            <a:off x="2272162" y="404814"/>
            <a:ext cx="8449731" cy="615095"/>
          </a:xfrm>
        </p:spPr>
        <p:txBody>
          <a:bodyPr rIns="0" bIns="0" anchor="b">
            <a:noAutofit/>
          </a:bodyPr>
          <a:lstStyle>
            <a:lvl1pPr algn="l">
              <a:defRPr sz="2100" b="1">
                <a:solidFill>
                  <a:schemeClr val="accent2"/>
                </a:solidFill>
              </a:defRPr>
            </a:lvl1pPr>
          </a:lstStyle>
          <a:p>
            <a:r>
              <a:rPr lang="en-US" dirty="0"/>
              <a:t>Click to add Heartline here with two lines if needed</a:t>
            </a:r>
          </a:p>
        </p:txBody>
      </p:sp>
      <p:sp>
        <p:nvSpPr>
          <p:cNvPr id="17" name="Headline"/>
          <p:cNvSpPr>
            <a:spLocks noGrp="1"/>
          </p:cNvSpPr>
          <p:nvPr>
            <p:ph type="subTitle" idx="1" hasCustomPrompt="1"/>
          </p:nvPr>
        </p:nvSpPr>
        <p:spPr>
          <a:xfrm>
            <a:off x="2272162" y="1041884"/>
            <a:ext cx="8449732" cy="323165"/>
          </a:xfrm>
        </p:spPr>
        <p:txBody>
          <a:bodyPr tIns="0" bIns="0">
            <a:spAutoFit/>
          </a:bodyPr>
          <a:lstStyle>
            <a:lvl1pPr marL="0" indent="0" algn="l">
              <a:spcBef>
                <a:spcPts val="450"/>
              </a:spcBef>
              <a:spcAft>
                <a:spcPts val="0"/>
              </a:spcAft>
              <a:buNone/>
              <a:defRPr sz="21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add Headline here with two lines if needed</a:t>
            </a:r>
          </a:p>
        </p:txBody>
      </p:sp>
      <p:sp>
        <p:nvSpPr>
          <p:cNvPr id="18" name="Date"/>
          <p:cNvSpPr>
            <a:spLocks noGrp="1"/>
          </p:cNvSpPr>
          <p:nvPr>
            <p:ph type="body" sz="quarter" idx="10" hasCustomPrompt="1"/>
          </p:nvPr>
        </p:nvSpPr>
        <p:spPr>
          <a:xfrm>
            <a:off x="2272162" y="2109784"/>
            <a:ext cx="2880784" cy="220174"/>
          </a:xfrm>
        </p:spPr>
        <p:txBody>
          <a:bodyPr bIns="0">
            <a:noAutofit/>
          </a:bodyPr>
          <a:lstStyle>
            <a:lvl1pPr marL="0" indent="0">
              <a:lnSpc>
                <a:spcPct val="100000"/>
              </a:lnSpc>
              <a:spcBef>
                <a:spcPts val="0"/>
              </a:spcBef>
              <a:spcAft>
                <a:spcPts val="0"/>
              </a:spcAft>
              <a:buNone/>
              <a:defRPr sz="1200" b="1" baseline="0">
                <a:solidFill>
                  <a:schemeClr val="accent2"/>
                </a:solidFill>
              </a:defRPr>
            </a:lvl1pPr>
          </a:lstStyle>
          <a:p>
            <a:pPr lvl="0"/>
            <a:r>
              <a:rPr lang="en-US" dirty="0"/>
              <a:t>Date of Presentation</a:t>
            </a:r>
          </a:p>
        </p:txBody>
      </p:sp>
      <p:sp>
        <p:nvSpPr>
          <p:cNvPr id="19" name="Presenter Name"/>
          <p:cNvSpPr>
            <a:spLocks noGrp="1"/>
          </p:cNvSpPr>
          <p:nvPr>
            <p:ph type="body" sz="quarter" idx="11" hasCustomPrompt="1"/>
          </p:nvPr>
        </p:nvSpPr>
        <p:spPr>
          <a:xfrm>
            <a:off x="2272162" y="2356334"/>
            <a:ext cx="4273551" cy="290145"/>
          </a:xfrm>
        </p:spPr>
        <p:txBody>
          <a:bodyPr anchor="b">
            <a:normAutofit/>
          </a:bodyPr>
          <a:lstStyle>
            <a:lvl1pPr marL="0" indent="0">
              <a:lnSpc>
                <a:spcPct val="100000"/>
              </a:lnSpc>
              <a:spcBef>
                <a:spcPts val="0"/>
              </a:spcBef>
              <a:spcAft>
                <a:spcPts val="0"/>
              </a:spcAft>
              <a:buNone/>
              <a:defRPr sz="1200" b="0" baseline="0"/>
            </a:lvl1pPr>
          </a:lstStyle>
          <a:p>
            <a:pPr lvl="0"/>
            <a:r>
              <a:rPr lang="en-US" dirty="0"/>
              <a:t>Click to enter name of Presenter here</a:t>
            </a:r>
          </a:p>
        </p:txBody>
      </p:sp>
      <p:sp>
        <p:nvSpPr>
          <p:cNvPr id="21" name="Job title"/>
          <p:cNvSpPr>
            <a:spLocks noGrp="1"/>
          </p:cNvSpPr>
          <p:nvPr>
            <p:ph type="body" sz="quarter" idx="12" hasCustomPrompt="1"/>
          </p:nvPr>
        </p:nvSpPr>
        <p:spPr>
          <a:xfrm>
            <a:off x="2272162" y="2646480"/>
            <a:ext cx="4273551" cy="439617"/>
          </a:xfrm>
        </p:spPr>
        <p:txBody>
          <a:bodyPr>
            <a:normAutofit/>
          </a:bodyPr>
          <a:lstStyle>
            <a:lvl1pPr marL="0" indent="0">
              <a:lnSpc>
                <a:spcPct val="100000"/>
              </a:lnSpc>
              <a:spcBef>
                <a:spcPts val="0"/>
              </a:spcBef>
              <a:spcAft>
                <a:spcPts val="0"/>
              </a:spcAft>
              <a:buNone/>
              <a:defRPr sz="1200" b="0" i="1" baseline="0"/>
            </a:lvl1pPr>
          </a:lstStyle>
          <a:p>
            <a:pPr lvl="0"/>
            <a:r>
              <a:rPr lang="en-US" dirty="0"/>
              <a:t>Click to enter Job Title here</a:t>
            </a:r>
          </a:p>
        </p:txBody>
      </p:sp>
    </p:spTree>
    <p:extLst>
      <p:ext uri="{BB962C8B-B14F-4D97-AF65-F5344CB8AC3E}">
        <p14:creationId xmlns:p14="http://schemas.microsoft.com/office/powerpoint/2010/main" val="2101783261"/>
      </p:ext>
    </p:extLst>
  </p:cSld>
  <p:clrMapOvr>
    <a:masterClrMapping/>
  </p:clrMapOvr>
  <p:extLst>
    <p:ext uri="{DCECCB84-F9BA-43D5-87BE-67443E8EF086}">
      <p15:sldGuideLst xmlns:p15="http://schemas.microsoft.com/office/powerpoint/2012/main">
        <p15:guide id="1" orient="horz" pos="255" userDrawn="1">
          <p15:clr>
            <a:srgbClr val="FBAE40"/>
          </p15:clr>
        </p15:guide>
        <p15:guide id="2" pos="363" userDrawn="1">
          <p15:clr>
            <a:srgbClr val="FBAE40"/>
          </p15:clr>
        </p15:guide>
        <p15:guide id="3" pos="7317" userDrawn="1">
          <p15:clr>
            <a:srgbClr val="FBAE40"/>
          </p15:clr>
        </p15:guide>
        <p15:guide id="4" orient="horz" pos="4065" userDrawn="1">
          <p15:clr>
            <a:srgbClr val="FBAE40"/>
          </p15:clr>
        </p15:guide>
        <p15:guide id="5" pos="3840" userDrawn="1">
          <p15:clr>
            <a:srgbClr val="FBAE40"/>
          </p15:clr>
        </p15:guide>
        <p15:guide id="6" pos="3809" userDrawn="1">
          <p15:clr>
            <a:srgbClr val="FBAE40"/>
          </p15:clr>
        </p15:guide>
        <p15:guide id="7" pos="3871" userDrawn="1">
          <p15:clr>
            <a:srgbClr val="FBAE40"/>
          </p15:clr>
        </p15:guide>
        <p15:guide id="8" pos="4687" userDrawn="1">
          <p15:clr>
            <a:srgbClr val="FBAE40"/>
          </p15:clr>
        </p15:guide>
        <p15:guide id="9" pos="5564" userDrawn="1">
          <p15:clr>
            <a:srgbClr val="FBAE40"/>
          </p15:clr>
        </p15:guide>
        <p15:guide id="10" pos="6440" userDrawn="1">
          <p15:clr>
            <a:srgbClr val="FBAE40"/>
          </p15:clr>
        </p15:guide>
        <p15:guide id="11" pos="2993" userDrawn="1">
          <p15:clr>
            <a:srgbClr val="FBAE40"/>
          </p15:clr>
        </p15:guide>
        <p15:guide id="12" pos="4747" userDrawn="1">
          <p15:clr>
            <a:srgbClr val="FBAE40"/>
          </p15:clr>
        </p15:guide>
        <p15:guide id="13" pos="5624" userDrawn="1">
          <p15:clr>
            <a:srgbClr val="FBAE40"/>
          </p15:clr>
        </p15:guide>
        <p15:guide id="14" pos="6501" userDrawn="1">
          <p15:clr>
            <a:srgbClr val="FBAE40"/>
          </p15:clr>
        </p15:guide>
        <p15:guide id="15" pos="2933" userDrawn="1">
          <p15:clr>
            <a:srgbClr val="FBAE40"/>
          </p15:clr>
        </p15:guide>
        <p15:guide id="16" pos="2116" userDrawn="1">
          <p15:clr>
            <a:srgbClr val="FBAE40"/>
          </p15:clr>
        </p15:guide>
        <p15:guide id="17" pos="2056" userDrawn="1">
          <p15:clr>
            <a:srgbClr val="FBAE40"/>
          </p15:clr>
        </p15:guide>
        <p15:guide id="18" pos="1240" userDrawn="1">
          <p15:clr>
            <a:srgbClr val="FBAE40"/>
          </p15:clr>
        </p15:guide>
        <p15:guide id="19" pos="1179" userDrawn="1">
          <p15:clr>
            <a:srgbClr val="FBAE40"/>
          </p15:clr>
        </p15:guide>
        <p15:guide id="20" orient="horz" pos="1049" userDrawn="1">
          <p15:clr>
            <a:srgbClr val="FBAE40"/>
          </p15:clr>
        </p15:guide>
        <p15:guide id="21" orient="horz" pos="1321"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Divi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5734" y="2457450"/>
            <a:ext cx="7313897" cy="459398"/>
          </a:xfrm>
        </p:spPr>
        <p:txBody>
          <a:bodyPr anchor="b">
            <a:noAutofit/>
          </a:bodyPr>
          <a:lstStyle>
            <a:lvl1pPr algn="l">
              <a:defRPr sz="2400"/>
            </a:lvl1pPr>
          </a:lstStyle>
          <a:p>
            <a:r>
              <a:rPr lang="en-US" dirty="0"/>
              <a:t>Click to edit Divider Heading</a:t>
            </a:r>
          </a:p>
        </p:txBody>
      </p:sp>
      <p:sp>
        <p:nvSpPr>
          <p:cNvPr id="3" name="Text Placeholder 2"/>
          <p:cNvSpPr>
            <a:spLocks noGrp="1"/>
          </p:cNvSpPr>
          <p:nvPr>
            <p:ph type="body" idx="1" hasCustomPrompt="1"/>
          </p:nvPr>
        </p:nvSpPr>
        <p:spPr>
          <a:xfrm>
            <a:off x="575733" y="2916848"/>
            <a:ext cx="7313897" cy="465992"/>
          </a:xfrm>
        </p:spPr>
        <p:txBody>
          <a:bodyPr>
            <a:noAutofit/>
          </a:bodyPr>
          <a:lstStyle>
            <a:lvl1pPr marL="0" indent="0" algn="l">
              <a:buNone/>
              <a:defRPr sz="2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Divider sub-heading</a:t>
            </a:r>
          </a:p>
        </p:txBody>
      </p:sp>
    </p:spTree>
    <p:extLst>
      <p:ext uri="{BB962C8B-B14F-4D97-AF65-F5344CB8AC3E}">
        <p14:creationId xmlns:p14="http://schemas.microsoft.com/office/powerpoint/2010/main" val="218157963"/>
      </p:ext>
    </p:extLst>
  </p:cSld>
  <p:clrMapOvr>
    <a:masterClrMapping/>
  </p:clrMapOvr>
  <p:extLst>
    <p:ext uri="{DCECCB84-F9BA-43D5-87BE-67443E8EF086}">
      <p15:sldGuideLst xmlns:p15="http://schemas.microsoft.com/office/powerpoint/2012/main">
        <p15:guide id="2" orient="horz" pos="2160" userDrawn="1">
          <p15:clr>
            <a:srgbClr val="FBAE40"/>
          </p15:clr>
        </p15:guide>
        <p15:guide id="3" orient="horz" pos="1548"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Divider - secondary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45480" y="2457451"/>
            <a:ext cx="4306437" cy="641839"/>
          </a:xfrm>
        </p:spPr>
        <p:txBody>
          <a:bodyPr anchor="t">
            <a:noAutofit/>
          </a:bodyPr>
          <a:lstStyle>
            <a:lvl1pPr algn="l">
              <a:defRPr sz="2100"/>
            </a:lvl1pPr>
          </a:lstStyle>
          <a:p>
            <a:r>
              <a:rPr lang="en-US" dirty="0"/>
              <a:t>Click to edit Divider Heading</a:t>
            </a:r>
          </a:p>
        </p:txBody>
      </p:sp>
      <p:sp>
        <p:nvSpPr>
          <p:cNvPr id="3" name="Text Placeholder 2"/>
          <p:cNvSpPr>
            <a:spLocks noGrp="1"/>
          </p:cNvSpPr>
          <p:nvPr>
            <p:ph type="body" idx="1" hasCustomPrompt="1"/>
          </p:nvPr>
        </p:nvSpPr>
        <p:spPr>
          <a:xfrm>
            <a:off x="445479" y="3127864"/>
            <a:ext cx="4306440" cy="740752"/>
          </a:xfrm>
        </p:spPr>
        <p:txBody>
          <a:bodyPr>
            <a:noAutofit/>
          </a:bodyPr>
          <a:lstStyle>
            <a:lvl1pPr marL="0" indent="0" algn="l">
              <a:buNone/>
              <a:defRPr sz="2100">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Divider sub-heading</a:t>
            </a:r>
          </a:p>
        </p:txBody>
      </p:sp>
      <p:sp>
        <p:nvSpPr>
          <p:cNvPr id="5" name="Picture Placeholder 4"/>
          <p:cNvSpPr>
            <a:spLocks noGrp="1"/>
          </p:cNvSpPr>
          <p:nvPr>
            <p:ph type="pic" sz="quarter" idx="10" hasCustomPrompt="1"/>
          </p:nvPr>
        </p:nvSpPr>
        <p:spPr>
          <a:xfrm>
            <a:off x="4751917" y="0"/>
            <a:ext cx="7440083" cy="6858000"/>
          </a:xfrm>
        </p:spPr>
        <p:txBody>
          <a:bodyPr anchor="ctr">
            <a:normAutofit/>
          </a:bodyPr>
          <a:lstStyle>
            <a:lvl1pPr marL="0" indent="0" algn="ctr">
              <a:buNone/>
              <a:defRPr sz="1800" baseline="0"/>
            </a:lvl1pPr>
          </a:lstStyle>
          <a:p>
            <a:r>
              <a:rPr lang="en-US" dirty="0"/>
              <a:t>Click to add secondary image here </a:t>
            </a:r>
          </a:p>
          <a:p>
            <a:r>
              <a:rPr lang="en-US" dirty="0"/>
              <a:t>(ensure it is right up to the edge of the slide)</a:t>
            </a:r>
          </a:p>
        </p:txBody>
      </p:sp>
    </p:spTree>
    <p:extLst>
      <p:ext uri="{BB962C8B-B14F-4D97-AF65-F5344CB8AC3E}">
        <p14:creationId xmlns:p14="http://schemas.microsoft.com/office/powerpoint/2010/main" val="33274061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orient="horz" pos="154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Divider - coloured background">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5734" y="2457450"/>
            <a:ext cx="11040533" cy="459398"/>
          </a:xfrm>
        </p:spPr>
        <p:txBody>
          <a:bodyPr anchor="b">
            <a:noAutofit/>
          </a:bodyPr>
          <a:lstStyle>
            <a:lvl1pPr algn="l">
              <a:defRPr sz="2400" baseline="0">
                <a:solidFill>
                  <a:schemeClr val="bg1"/>
                </a:solidFill>
              </a:defRPr>
            </a:lvl1pPr>
          </a:lstStyle>
          <a:p>
            <a:r>
              <a:rPr lang="en-US" dirty="0"/>
              <a:t>Click to edit Divider Heading</a:t>
            </a:r>
          </a:p>
        </p:txBody>
      </p:sp>
      <p:sp>
        <p:nvSpPr>
          <p:cNvPr id="3" name="Text Placeholder 2"/>
          <p:cNvSpPr>
            <a:spLocks noGrp="1"/>
          </p:cNvSpPr>
          <p:nvPr>
            <p:ph type="body" idx="1" hasCustomPrompt="1"/>
          </p:nvPr>
        </p:nvSpPr>
        <p:spPr>
          <a:xfrm>
            <a:off x="575733" y="2916848"/>
            <a:ext cx="11040535" cy="465992"/>
          </a:xfrm>
        </p:spPr>
        <p:txBody>
          <a:bodyPr>
            <a:noAutofit/>
          </a:bodyPr>
          <a:lstStyle>
            <a:lvl1pPr marL="0" indent="0" algn="l">
              <a:buNone/>
              <a:defRPr sz="24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Divider sub-heading</a:t>
            </a:r>
          </a:p>
        </p:txBody>
      </p:sp>
    </p:spTree>
    <p:extLst>
      <p:ext uri="{BB962C8B-B14F-4D97-AF65-F5344CB8AC3E}">
        <p14:creationId xmlns:p14="http://schemas.microsoft.com/office/powerpoint/2010/main" val="2179032839"/>
      </p:ext>
    </p:extLst>
  </p:cSld>
  <p:clrMapOvr>
    <a:masterClrMapping/>
  </p:clrMapOvr>
  <p:extLst>
    <p:ext uri="{DCECCB84-F9BA-43D5-87BE-67443E8EF086}">
      <p15:sldGuideLst xmlns:p15="http://schemas.microsoft.com/office/powerpoint/2012/main">
        <p15:guide id="1" orient="horz" pos="2160" userDrawn="1">
          <p15:clr>
            <a:srgbClr val="FBAE40"/>
          </p15:clr>
        </p15:guide>
        <p15:guide id="2" orient="horz" pos="1548"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871134" y="1233488"/>
            <a:ext cx="8352367" cy="1683360"/>
          </a:xfrm>
        </p:spPr>
        <p:txBody>
          <a:bodyPr anchor="t">
            <a:noAutofit/>
          </a:bodyPr>
          <a:lstStyle>
            <a:lvl1pPr algn="l">
              <a:defRPr sz="2100" b="0" i="1">
                <a:solidFill>
                  <a:schemeClr val="bg1"/>
                </a:solidFill>
              </a:defRPr>
            </a:lvl1pPr>
          </a:lstStyle>
          <a:p>
            <a:r>
              <a:rPr lang="en-US" dirty="0"/>
              <a:t>Click to add in quote here</a:t>
            </a:r>
          </a:p>
        </p:txBody>
      </p:sp>
      <p:sp>
        <p:nvSpPr>
          <p:cNvPr id="3" name="Text Placeholder 2"/>
          <p:cNvSpPr>
            <a:spLocks noGrp="1"/>
          </p:cNvSpPr>
          <p:nvPr>
            <p:ph type="body" idx="1" hasCustomPrompt="1"/>
          </p:nvPr>
        </p:nvSpPr>
        <p:spPr>
          <a:xfrm>
            <a:off x="1871135" y="2916849"/>
            <a:ext cx="6961716" cy="265967"/>
          </a:xfrm>
        </p:spPr>
        <p:txBody>
          <a:bodyPr>
            <a:noAutofit/>
          </a:bodyPr>
          <a:lstStyle>
            <a:lvl1pPr marL="0" indent="0" algn="l">
              <a:buNone/>
              <a:defRPr sz="1200" b="1" baseline="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add name of author</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7369" y="363010"/>
            <a:ext cx="993765" cy="870478"/>
          </a:xfrm>
          <a:prstGeom prst="rect">
            <a:avLst/>
          </a:prstGeom>
        </p:spPr>
      </p:pic>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78911" y="2947601"/>
            <a:ext cx="993765" cy="870478"/>
          </a:xfrm>
          <a:prstGeom prst="rect">
            <a:avLst/>
          </a:prstGeom>
        </p:spPr>
      </p:pic>
    </p:spTree>
    <p:extLst>
      <p:ext uri="{BB962C8B-B14F-4D97-AF65-F5344CB8AC3E}">
        <p14:creationId xmlns:p14="http://schemas.microsoft.com/office/powerpoint/2010/main" val="2564347659"/>
      </p:ext>
    </p:extLst>
  </p:cSld>
  <p:clrMapOvr>
    <a:masterClrMapping/>
  </p:clrMapOvr>
  <p:extLst>
    <p:ext uri="{DCECCB84-F9BA-43D5-87BE-67443E8EF086}">
      <p15:sldGuideLst xmlns:p15="http://schemas.microsoft.com/office/powerpoint/2012/main">
        <p15:guide id="1" orient="horz" pos="2160" userDrawn="1">
          <p15:clr>
            <a:srgbClr val="FBAE40"/>
          </p15:clr>
        </p15:guide>
        <p15:guide id="2" orient="horz" pos="1548"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randed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0" name="Sub-heading"/>
          <p:cNvSpPr>
            <a:spLocks noGrp="1"/>
          </p:cNvSpPr>
          <p:nvPr>
            <p:ph type="body" sz="quarter" idx="10" hasCustomPrompt="1"/>
          </p:nvPr>
        </p:nvSpPr>
        <p:spPr>
          <a:xfrm>
            <a:off x="575734" y="738188"/>
            <a:ext cx="11040533" cy="377825"/>
          </a:xfrm>
        </p:spPr>
        <p:txBody>
          <a:bodyPr>
            <a:noAutofit/>
          </a:bodyPr>
          <a:lstStyle>
            <a:lvl1pPr marL="0" indent="0">
              <a:buNone/>
              <a:defRPr sz="2400" baseline="0"/>
            </a:lvl1pPr>
          </a:lstStyle>
          <a:p>
            <a:pPr lvl="0"/>
            <a:r>
              <a:rPr lang="en-US" dirty="0"/>
              <a:t>Click to add sub-heading</a:t>
            </a:r>
          </a:p>
        </p:txBody>
      </p:sp>
      <p:sp>
        <p:nvSpPr>
          <p:cNvPr id="8" name="Chart Placeholder 7"/>
          <p:cNvSpPr>
            <a:spLocks noGrp="1"/>
          </p:cNvSpPr>
          <p:nvPr>
            <p:ph type="chart" sz="quarter" idx="11" hasCustomPrompt="1"/>
          </p:nvPr>
        </p:nvSpPr>
        <p:spPr>
          <a:xfrm>
            <a:off x="575734" y="1665288"/>
            <a:ext cx="11040533" cy="4787900"/>
          </a:xfrm>
        </p:spPr>
        <p:txBody>
          <a:bodyPr>
            <a:normAutofit/>
          </a:bodyPr>
          <a:lstStyle>
            <a:lvl1pPr marL="0" indent="0" algn="l">
              <a:buFont typeface="Arial" panose="020B0604020202020204" pitchFamily="34" charset="0"/>
              <a:buNone/>
              <a:defRPr sz="1400" i="1" baseline="0"/>
            </a:lvl1pPr>
          </a:lstStyle>
          <a:p>
            <a:r>
              <a:rPr lang="en-US" dirty="0"/>
              <a:t>1. Click the icon below to create an Eversheds branded chart</a:t>
            </a:r>
            <a:br>
              <a:rPr lang="en-US" dirty="0"/>
            </a:br>
            <a:r>
              <a:rPr lang="en-US" dirty="0"/>
              <a:t>2. Select Templates</a:t>
            </a:r>
            <a:br>
              <a:rPr lang="en-US" dirty="0"/>
            </a:br>
            <a:r>
              <a:rPr lang="en-US" dirty="0"/>
              <a:t>3. Choose between Bar, Doughnut, Line with copy, Line</a:t>
            </a:r>
          </a:p>
        </p:txBody>
      </p:sp>
    </p:spTree>
    <p:extLst>
      <p:ext uri="{BB962C8B-B14F-4D97-AF65-F5344CB8AC3E}">
        <p14:creationId xmlns:p14="http://schemas.microsoft.com/office/powerpoint/2010/main" val="42937435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am Profile - 2 people">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470824" y="5055578"/>
            <a:ext cx="5576493" cy="1170841"/>
          </a:xfrm>
        </p:spPr>
        <p:txBody>
          <a:bodyPr>
            <a:normAutofit/>
          </a:bodyPr>
          <a:lstStyle>
            <a:lvl1pPr marL="0" indent="0">
              <a:buFont typeface="Verdana" panose="020B0604030504040204" pitchFamily="34" charset="0"/>
              <a:buNone/>
              <a:defRPr sz="1200"/>
            </a:lvl1pPr>
            <a:lvl2pPr>
              <a:defRPr baseline="0"/>
            </a:lvl2pPr>
          </a:lstStyle>
          <a:p>
            <a:pPr lvl="0"/>
            <a:r>
              <a:rPr lang="en-US" dirty="0"/>
              <a:t>Click to edit profile text</a:t>
            </a:r>
          </a:p>
        </p:txBody>
      </p:sp>
      <p:sp>
        <p:nvSpPr>
          <p:cNvPr id="9" name="Intro line"/>
          <p:cNvSpPr>
            <a:spLocks noGrp="1"/>
          </p:cNvSpPr>
          <p:nvPr>
            <p:ph type="body" sz="quarter" idx="11" hasCustomPrompt="1"/>
          </p:nvPr>
        </p:nvSpPr>
        <p:spPr>
          <a:xfrm>
            <a:off x="470824" y="4337478"/>
            <a:ext cx="5576493" cy="259251"/>
          </a:xfrm>
        </p:spPr>
        <p:txBody>
          <a:bodyPr>
            <a:normAutofit/>
          </a:bodyPr>
          <a:lstStyle>
            <a:lvl1pPr marL="0" indent="0">
              <a:buNone/>
              <a:defRPr sz="1200" b="1">
                <a:solidFill>
                  <a:schemeClr val="accent2"/>
                </a:solidFill>
              </a:defRPr>
            </a:lvl1pPr>
          </a:lstStyle>
          <a:p>
            <a:pPr lvl="0"/>
            <a:r>
              <a:rPr lang="en-US" dirty="0"/>
              <a:t>Click to edit name and surname</a:t>
            </a:r>
          </a:p>
        </p:txBody>
      </p:sp>
      <p:sp>
        <p:nvSpPr>
          <p:cNvPr id="10" name="Intro line"/>
          <p:cNvSpPr>
            <a:spLocks noGrp="1"/>
          </p:cNvSpPr>
          <p:nvPr>
            <p:ph type="body" sz="quarter" idx="12" hasCustomPrompt="1"/>
          </p:nvPr>
        </p:nvSpPr>
        <p:spPr>
          <a:xfrm>
            <a:off x="470824" y="4606468"/>
            <a:ext cx="5576493" cy="259251"/>
          </a:xfrm>
        </p:spPr>
        <p:txBody>
          <a:bodyPr>
            <a:normAutofit/>
          </a:bodyPr>
          <a:lstStyle>
            <a:lvl1pPr marL="0" indent="0">
              <a:buNone/>
              <a:defRPr sz="1200" b="0" i="1">
                <a:solidFill>
                  <a:schemeClr val="accent2"/>
                </a:solidFill>
              </a:defRPr>
            </a:lvl1pPr>
          </a:lstStyle>
          <a:p>
            <a:pPr lvl="0"/>
            <a:r>
              <a:rPr lang="en-US" dirty="0"/>
              <a:t>Click to edit job title</a:t>
            </a:r>
          </a:p>
        </p:txBody>
      </p:sp>
      <p:sp>
        <p:nvSpPr>
          <p:cNvPr id="6" name="Picture Placeholder 5"/>
          <p:cNvSpPr>
            <a:spLocks noGrp="1"/>
          </p:cNvSpPr>
          <p:nvPr>
            <p:ph type="pic" sz="quarter" idx="13" hasCustomPrompt="1"/>
          </p:nvPr>
        </p:nvSpPr>
        <p:spPr>
          <a:xfrm>
            <a:off x="575733" y="1989138"/>
            <a:ext cx="5471584" cy="2158480"/>
          </a:xfrm>
        </p:spPr>
        <p:txBody>
          <a:bodyPr anchor="ctr">
            <a:normAutofit/>
          </a:bodyPr>
          <a:lstStyle>
            <a:lvl1pPr marL="0" indent="0" algn="ctr">
              <a:buNone/>
              <a:defRPr sz="1600"/>
            </a:lvl1pPr>
          </a:lstStyle>
          <a:p>
            <a:r>
              <a:rPr lang="en-US" dirty="0"/>
              <a:t>Click to add profile picture here</a:t>
            </a:r>
          </a:p>
        </p:txBody>
      </p:sp>
      <p:sp>
        <p:nvSpPr>
          <p:cNvPr id="12" name="Main content placeholder"/>
          <p:cNvSpPr>
            <a:spLocks noGrp="1"/>
          </p:cNvSpPr>
          <p:nvPr>
            <p:ph idx="14" hasCustomPrompt="1"/>
          </p:nvPr>
        </p:nvSpPr>
        <p:spPr>
          <a:xfrm>
            <a:off x="6028786" y="5055578"/>
            <a:ext cx="5576493" cy="1170841"/>
          </a:xfrm>
        </p:spPr>
        <p:txBody>
          <a:bodyPr>
            <a:normAutofit/>
          </a:bodyPr>
          <a:lstStyle>
            <a:lvl1pPr marL="0" indent="0">
              <a:buFont typeface="Verdana" panose="020B0604030504040204" pitchFamily="34" charset="0"/>
              <a:buNone/>
              <a:defRPr sz="1200"/>
            </a:lvl1pPr>
            <a:lvl2pPr>
              <a:defRPr baseline="0"/>
            </a:lvl2pPr>
          </a:lstStyle>
          <a:p>
            <a:pPr lvl="0"/>
            <a:r>
              <a:rPr lang="en-US" dirty="0"/>
              <a:t>Click to edit profile text</a:t>
            </a:r>
          </a:p>
        </p:txBody>
      </p:sp>
      <p:sp>
        <p:nvSpPr>
          <p:cNvPr id="14" name="Intro line"/>
          <p:cNvSpPr>
            <a:spLocks noGrp="1"/>
          </p:cNvSpPr>
          <p:nvPr>
            <p:ph type="body" sz="quarter" idx="15" hasCustomPrompt="1"/>
          </p:nvPr>
        </p:nvSpPr>
        <p:spPr>
          <a:xfrm>
            <a:off x="6028786" y="4337478"/>
            <a:ext cx="5576493" cy="259251"/>
          </a:xfrm>
        </p:spPr>
        <p:txBody>
          <a:bodyPr>
            <a:normAutofit/>
          </a:bodyPr>
          <a:lstStyle>
            <a:lvl1pPr marL="0" indent="0">
              <a:buNone/>
              <a:defRPr sz="1200" b="1">
                <a:solidFill>
                  <a:schemeClr val="accent2"/>
                </a:solidFill>
              </a:defRPr>
            </a:lvl1pPr>
          </a:lstStyle>
          <a:p>
            <a:pPr lvl="0"/>
            <a:r>
              <a:rPr lang="en-US" dirty="0"/>
              <a:t>Click to edit name and surname</a:t>
            </a:r>
          </a:p>
        </p:txBody>
      </p:sp>
      <p:sp>
        <p:nvSpPr>
          <p:cNvPr id="15" name="Intro line"/>
          <p:cNvSpPr>
            <a:spLocks noGrp="1"/>
          </p:cNvSpPr>
          <p:nvPr>
            <p:ph type="body" sz="quarter" idx="16" hasCustomPrompt="1"/>
          </p:nvPr>
        </p:nvSpPr>
        <p:spPr>
          <a:xfrm>
            <a:off x="6028786" y="4606468"/>
            <a:ext cx="5576493" cy="259251"/>
          </a:xfrm>
        </p:spPr>
        <p:txBody>
          <a:bodyPr>
            <a:normAutofit/>
          </a:bodyPr>
          <a:lstStyle>
            <a:lvl1pPr marL="0" indent="0">
              <a:buNone/>
              <a:defRPr sz="1200" b="0" i="1">
                <a:solidFill>
                  <a:schemeClr val="accent2"/>
                </a:solidFill>
              </a:defRPr>
            </a:lvl1pPr>
          </a:lstStyle>
          <a:p>
            <a:pPr lvl="0"/>
            <a:r>
              <a:rPr lang="en-US" dirty="0"/>
              <a:t>Click to edit job title</a:t>
            </a:r>
          </a:p>
        </p:txBody>
      </p:sp>
      <p:sp>
        <p:nvSpPr>
          <p:cNvPr id="16" name="Picture Placeholder 5"/>
          <p:cNvSpPr>
            <a:spLocks noGrp="1"/>
          </p:cNvSpPr>
          <p:nvPr>
            <p:ph type="pic" sz="quarter" idx="17" hasCustomPrompt="1"/>
          </p:nvPr>
        </p:nvSpPr>
        <p:spPr>
          <a:xfrm>
            <a:off x="6145417" y="1989138"/>
            <a:ext cx="5471584" cy="2158480"/>
          </a:xfrm>
        </p:spPr>
        <p:txBody>
          <a:bodyPr anchor="ctr">
            <a:normAutofit/>
          </a:bodyPr>
          <a:lstStyle>
            <a:lvl1pPr marL="0" indent="0" algn="ctr">
              <a:buNone/>
              <a:defRPr sz="1600"/>
            </a:lvl1pPr>
          </a:lstStyle>
          <a:p>
            <a:r>
              <a:rPr lang="en-US" dirty="0"/>
              <a:t>Click to add profile picture here</a:t>
            </a:r>
          </a:p>
        </p:txBody>
      </p:sp>
      <p:sp>
        <p:nvSpPr>
          <p:cNvPr id="20" name="Sub-heading"/>
          <p:cNvSpPr>
            <a:spLocks noGrp="1"/>
          </p:cNvSpPr>
          <p:nvPr>
            <p:ph type="body" sz="quarter" idx="10" hasCustomPrompt="1"/>
          </p:nvPr>
        </p:nvSpPr>
        <p:spPr>
          <a:xfrm>
            <a:off x="575734" y="738188"/>
            <a:ext cx="11040533" cy="377825"/>
          </a:xfrm>
        </p:spPr>
        <p:txBody>
          <a:bodyPr>
            <a:noAutofit/>
          </a:bodyPr>
          <a:lstStyle>
            <a:lvl1pPr marL="0" indent="0">
              <a:buNone/>
              <a:defRPr sz="2400" baseline="0"/>
            </a:lvl1pPr>
          </a:lstStyle>
          <a:p>
            <a:pPr lvl="0"/>
            <a:r>
              <a:rPr lang="en-US" dirty="0"/>
              <a:t>Click to add sub-heading</a:t>
            </a:r>
          </a:p>
        </p:txBody>
      </p:sp>
      <p:sp>
        <p:nvSpPr>
          <p:cNvPr id="21" name="Heading"/>
          <p:cNvSpPr>
            <a:spLocks noGrp="1"/>
          </p:cNvSpPr>
          <p:nvPr>
            <p:ph type="title" hasCustomPrompt="1"/>
          </p:nvPr>
        </p:nvSpPr>
        <p:spPr>
          <a:xfrm>
            <a:off x="575734" y="404814"/>
            <a:ext cx="11040533" cy="333741"/>
          </a:xfrm>
        </p:spPr>
        <p:txBody>
          <a:bodyPr anchor="ctr">
            <a:noAutofit/>
          </a:bodyPr>
          <a:lstStyle>
            <a:lvl1pPr>
              <a:defRPr sz="2400" baseline="0"/>
            </a:lvl1pPr>
          </a:lstStyle>
          <a:p>
            <a:r>
              <a:rPr lang="en-US" dirty="0"/>
              <a:t>Click to add Heading</a:t>
            </a:r>
          </a:p>
        </p:txBody>
      </p:sp>
      <p:sp>
        <p:nvSpPr>
          <p:cNvPr id="22" name="TextBox 21"/>
          <p:cNvSpPr txBox="1"/>
          <p:nvPr userDrawn="1"/>
        </p:nvSpPr>
        <p:spPr>
          <a:xfrm>
            <a:off x="468645" y="6306009"/>
            <a:ext cx="1796885" cy="215996"/>
          </a:xfrm>
          <a:prstGeom prst="rect">
            <a:avLst/>
          </a:prstGeom>
          <a:noFill/>
        </p:spPr>
        <p:txBody>
          <a:bodyPr wrap="square" rtlCol="0">
            <a:spAutoFit/>
          </a:bodyPr>
          <a:lstStyle/>
          <a:p>
            <a:r>
              <a:rPr lang="en-US" sz="800" b="1" dirty="0"/>
              <a:t>Eversheds Sutherland</a:t>
            </a:r>
            <a:r>
              <a:rPr lang="en-US" sz="800" b="1" baseline="0" dirty="0"/>
              <a:t> LLP</a:t>
            </a:r>
            <a:r>
              <a:rPr lang="en-US" sz="800" b="1" dirty="0"/>
              <a:t> |</a:t>
            </a:r>
            <a:endParaRPr lang="en-US" sz="800" b="0" dirty="0"/>
          </a:p>
        </p:txBody>
      </p:sp>
      <p:sp>
        <p:nvSpPr>
          <p:cNvPr id="23" name="TextBox 22"/>
          <p:cNvSpPr txBox="1"/>
          <p:nvPr userDrawn="1"/>
        </p:nvSpPr>
        <p:spPr>
          <a:xfrm>
            <a:off x="2090957" y="6306006"/>
            <a:ext cx="1051050" cy="215444"/>
          </a:xfrm>
          <a:prstGeom prst="rect">
            <a:avLst/>
          </a:prstGeom>
          <a:noFill/>
        </p:spPr>
        <p:txBody>
          <a:bodyPr wrap="square" rtlCol="0">
            <a:spAutoFit/>
          </a:bodyPr>
          <a:lstStyle/>
          <a:p>
            <a:r>
              <a:rPr lang="en-US" sz="800" b="1" dirty="0"/>
              <a:t> </a:t>
            </a:r>
            <a:r>
              <a:rPr lang="en-GB" sz="800" b="1" dirty="0"/>
              <a:t>25/05/2022</a:t>
            </a:r>
            <a:r>
              <a:rPr lang="en-GB" sz="800" b="0" dirty="0"/>
              <a:t> </a:t>
            </a:r>
            <a:r>
              <a:rPr lang="en-GB" sz="800" b="1" dirty="0"/>
              <a:t>|</a:t>
            </a:r>
            <a:r>
              <a:rPr lang="en-GB" sz="800" b="0" baseline="0" dirty="0"/>
              <a:t> </a:t>
            </a:r>
            <a:endParaRPr lang="en-US" sz="800" b="0" dirty="0"/>
          </a:p>
        </p:txBody>
      </p:sp>
      <p:sp>
        <p:nvSpPr>
          <p:cNvPr id="24" name="Text Placeholder 6"/>
          <p:cNvSpPr>
            <a:spLocks noGrp="1"/>
          </p:cNvSpPr>
          <p:nvPr>
            <p:ph type="body" sz="quarter" idx="18" hasCustomPrompt="1"/>
          </p:nvPr>
        </p:nvSpPr>
        <p:spPr>
          <a:xfrm>
            <a:off x="3570973" y="6306006"/>
            <a:ext cx="8026550" cy="221794"/>
          </a:xfrm>
        </p:spPr>
        <p:txBody>
          <a:bodyPr>
            <a:normAutofit/>
          </a:bodyPr>
          <a:lstStyle>
            <a:lvl1pPr marL="0" indent="0">
              <a:buNone/>
              <a:defRPr sz="800"/>
            </a:lvl1pPr>
            <a:lvl2pPr marL="277200" indent="0">
              <a:buNone/>
              <a:defRPr/>
            </a:lvl2pPr>
            <a:lvl3pPr marL="547200" indent="0">
              <a:buNone/>
              <a:defRPr/>
            </a:lvl3pPr>
            <a:lvl4pPr marL="799200" indent="0">
              <a:buNone/>
              <a:defRPr/>
            </a:lvl4pPr>
            <a:lvl5pPr marL="1051200" indent="0">
              <a:buNone/>
              <a:defRPr/>
            </a:lvl5pPr>
          </a:lstStyle>
          <a:p>
            <a:pPr lvl="0"/>
            <a:r>
              <a:rPr lang="en-US" dirty="0"/>
              <a:t>PAI Housing Conference 25 May 20</a:t>
            </a:r>
          </a:p>
        </p:txBody>
      </p:sp>
    </p:spTree>
    <p:extLst>
      <p:ext uri="{BB962C8B-B14F-4D97-AF65-F5344CB8AC3E}">
        <p14:creationId xmlns:p14="http://schemas.microsoft.com/office/powerpoint/2010/main" val="2919206905"/>
      </p:ext>
    </p:extLst>
  </p:cSld>
  <p:clrMapOvr>
    <a:masterClrMapping/>
  </p:clrMapOvr>
  <p:hf sldNum="0" hdr="0"/>
  <p:extLst>
    <p:ext uri="{DCECCB84-F9BA-43D5-87BE-67443E8EF086}">
      <p15:sldGuideLst xmlns:p15="http://schemas.microsoft.com/office/powerpoint/2012/main">
        <p15:guide id="1" orient="horz" pos="709" userDrawn="1">
          <p15:clr>
            <a:srgbClr val="FBAE40"/>
          </p15:clr>
        </p15:guide>
        <p15:guide id="2" orient="horz" pos="1253"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eam Profile - 3 people">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470825" y="4703886"/>
            <a:ext cx="2793076" cy="1522533"/>
          </a:xfrm>
        </p:spPr>
        <p:txBody>
          <a:bodyPr>
            <a:normAutofit/>
          </a:bodyPr>
          <a:lstStyle>
            <a:lvl1pPr marL="0" indent="0">
              <a:buFont typeface="Verdana" panose="020B0604030504040204" pitchFamily="34" charset="0"/>
              <a:buNone/>
              <a:defRPr sz="1200"/>
            </a:lvl1pPr>
            <a:lvl2pPr>
              <a:defRPr baseline="0"/>
            </a:lvl2pPr>
          </a:lstStyle>
          <a:p>
            <a:pPr lvl="0"/>
            <a:r>
              <a:rPr lang="en-US" dirty="0"/>
              <a:t>Click to edit profile text</a:t>
            </a:r>
          </a:p>
        </p:txBody>
      </p:sp>
      <p:sp>
        <p:nvSpPr>
          <p:cNvPr id="9" name="Intro line"/>
          <p:cNvSpPr>
            <a:spLocks noGrp="1"/>
          </p:cNvSpPr>
          <p:nvPr>
            <p:ph type="body" sz="quarter" idx="11" hasCustomPrompt="1"/>
          </p:nvPr>
        </p:nvSpPr>
        <p:spPr>
          <a:xfrm>
            <a:off x="470825" y="3985788"/>
            <a:ext cx="2793076" cy="259251"/>
          </a:xfrm>
        </p:spPr>
        <p:txBody>
          <a:bodyPr>
            <a:normAutofit/>
          </a:bodyPr>
          <a:lstStyle>
            <a:lvl1pPr marL="0" indent="0">
              <a:buNone/>
              <a:defRPr sz="1200" b="1">
                <a:solidFill>
                  <a:schemeClr val="accent2"/>
                </a:solidFill>
              </a:defRPr>
            </a:lvl1pPr>
          </a:lstStyle>
          <a:p>
            <a:pPr lvl="0"/>
            <a:r>
              <a:rPr lang="en-US" dirty="0"/>
              <a:t>Click to edit name</a:t>
            </a:r>
          </a:p>
        </p:txBody>
      </p:sp>
      <p:sp>
        <p:nvSpPr>
          <p:cNvPr id="10" name="Intro line"/>
          <p:cNvSpPr>
            <a:spLocks noGrp="1"/>
          </p:cNvSpPr>
          <p:nvPr>
            <p:ph type="body" sz="quarter" idx="12" hasCustomPrompt="1"/>
          </p:nvPr>
        </p:nvSpPr>
        <p:spPr>
          <a:xfrm>
            <a:off x="470825" y="4254778"/>
            <a:ext cx="2793076" cy="259251"/>
          </a:xfrm>
        </p:spPr>
        <p:txBody>
          <a:bodyPr>
            <a:normAutofit/>
          </a:bodyPr>
          <a:lstStyle>
            <a:lvl1pPr marL="0" indent="0">
              <a:buNone/>
              <a:defRPr sz="1200" b="0" i="1">
                <a:solidFill>
                  <a:schemeClr val="accent2"/>
                </a:solidFill>
              </a:defRPr>
            </a:lvl1pPr>
          </a:lstStyle>
          <a:p>
            <a:pPr lvl="0"/>
            <a:r>
              <a:rPr lang="en-US" dirty="0"/>
              <a:t>Click to edit job title</a:t>
            </a:r>
          </a:p>
        </p:txBody>
      </p:sp>
      <p:sp>
        <p:nvSpPr>
          <p:cNvPr id="6" name="Picture Placeholder 5"/>
          <p:cNvSpPr>
            <a:spLocks noGrp="1"/>
          </p:cNvSpPr>
          <p:nvPr>
            <p:ph type="pic" sz="quarter" idx="13" hasCustomPrompt="1"/>
          </p:nvPr>
        </p:nvSpPr>
        <p:spPr>
          <a:xfrm>
            <a:off x="575734" y="2105760"/>
            <a:ext cx="2688167" cy="1690168"/>
          </a:xfrm>
        </p:spPr>
        <p:txBody>
          <a:bodyPr anchor="ctr">
            <a:normAutofit/>
          </a:bodyPr>
          <a:lstStyle>
            <a:lvl1pPr marL="0" indent="0" algn="ctr">
              <a:buNone/>
              <a:defRPr sz="1600"/>
            </a:lvl1pPr>
          </a:lstStyle>
          <a:p>
            <a:r>
              <a:rPr lang="en-US" dirty="0"/>
              <a:t>Click to add profile picture here</a:t>
            </a:r>
          </a:p>
        </p:txBody>
      </p:sp>
      <p:sp>
        <p:nvSpPr>
          <p:cNvPr id="12" name="Main content placeholder"/>
          <p:cNvSpPr>
            <a:spLocks noGrp="1"/>
          </p:cNvSpPr>
          <p:nvPr>
            <p:ph idx="14" hasCustomPrompt="1"/>
          </p:nvPr>
        </p:nvSpPr>
        <p:spPr>
          <a:xfrm>
            <a:off x="8928100" y="4703886"/>
            <a:ext cx="2677179" cy="1522533"/>
          </a:xfrm>
        </p:spPr>
        <p:txBody>
          <a:bodyPr>
            <a:normAutofit/>
          </a:bodyPr>
          <a:lstStyle>
            <a:lvl1pPr marL="0" indent="0">
              <a:buFont typeface="Verdana" panose="020B0604030504040204" pitchFamily="34" charset="0"/>
              <a:buNone/>
              <a:defRPr sz="1200"/>
            </a:lvl1pPr>
            <a:lvl2pPr>
              <a:defRPr baseline="0"/>
            </a:lvl2pPr>
          </a:lstStyle>
          <a:p>
            <a:pPr lvl="0"/>
            <a:r>
              <a:rPr lang="en-US" dirty="0"/>
              <a:t>Click to edit profile text</a:t>
            </a:r>
          </a:p>
        </p:txBody>
      </p:sp>
      <p:sp>
        <p:nvSpPr>
          <p:cNvPr id="14" name="Intro line"/>
          <p:cNvSpPr>
            <a:spLocks noGrp="1"/>
          </p:cNvSpPr>
          <p:nvPr>
            <p:ph type="body" sz="quarter" idx="15" hasCustomPrompt="1"/>
          </p:nvPr>
        </p:nvSpPr>
        <p:spPr>
          <a:xfrm>
            <a:off x="8832851" y="3980812"/>
            <a:ext cx="2790960" cy="259251"/>
          </a:xfrm>
        </p:spPr>
        <p:txBody>
          <a:bodyPr>
            <a:normAutofit/>
          </a:bodyPr>
          <a:lstStyle>
            <a:lvl1pPr marL="0" indent="0">
              <a:buNone/>
              <a:defRPr sz="1200" b="1">
                <a:solidFill>
                  <a:schemeClr val="accent2"/>
                </a:solidFill>
              </a:defRPr>
            </a:lvl1pPr>
          </a:lstStyle>
          <a:p>
            <a:pPr lvl="0"/>
            <a:r>
              <a:rPr lang="en-US" dirty="0"/>
              <a:t>Click to edit name</a:t>
            </a:r>
          </a:p>
        </p:txBody>
      </p:sp>
      <p:sp>
        <p:nvSpPr>
          <p:cNvPr id="15" name="Intro line"/>
          <p:cNvSpPr>
            <a:spLocks noGrp="1"/>
          </p:cNvSpPr>
          <p:nvPr>
            <p:ph type="body" sz="quarter" idx="16" hasCustomPrompt="1"/>
          </p:nvPr>
        </p:nvSpPr>
        <p:spPr>
          <a:xfrm>
            <a:off x="8843839" y="4254777"/>
            <a:ext cx="2772428" cy="259251"/>
          </a:xfrm>
        </p:spPr>
        <p:txBody>
          <a:bodyPr>
            <a:normAutofit/>
          </a:bodyPr>
          <a:lstStyle>
            <a:lvl1pPr marL="0" indent="0">
              <a:buNone/>
              <a:defRPr sz="1200" b="0" i="1">
                <a:solidFill>
                  <a:schemeClr val="accent2"/>
                </a:solidFill>
              </a:defRPr>
            </a:lvl1pPr>
          </a:lstStyle>
          <a:p>
            <a:pPr lvl="0"/>
            <a:r>
              <a:rPr lang="en-US" dirty="0"/>
              <a:t>Click to edit job title</a:t>
            </a:r>
          </a:p>
        </p:txBody>
      </p:sp>
      <p:sp>
        <p:nvSpPr>
          <p:cNvPr id="16" name="Picture Placeholder 5"/>
          <p:cNvSpPr>
            <a:spLocks noGrp="1"/>
          </p:cNvSpPr>
          <p:nvPr>
            <p:ph type="pic" sz="quarter" idx="17" hasCustomPrompt="1"/>
          </p:nvPr>
        </p:nvSpPr>
        <p:spPr>
          <a:xfrm>
            <a:off x="8928100" y="2097088"/>
            <a:ext cx="2688901" cy="1698840"/>
          </a:xfrm>
        </p:spPr>
        <p:txBody>
          <a:bodyPr anchor="ctr">
            <a:normAutofit/>
          </a:bodyPr>
          <a:lstStyle>
            <a:lvl1pPr marL="0" indent="0" algn="ctr">
              <a:buNone/>
              <a:defRPr sz="1600"/>
            </a:lvl1pPr>
          </a:lstStyle>
          <a:p>
            <a:r>
              <a:rPr lang="en-US" dirty="0"/>
              <a:t>Click to add profile picture here</a:t>
            </a:r>
          </a:p>
        </p:txBody>
      </p:sp>
      <p:sp>
        <p:nvSpPr>
          <p:cNvPr id="13" name="Main content placeholder"/>
          <p:cNvSpPr>
            <a:spLocks noGrp="1"/>
          </p:cNvSpPr>
          <p:nvPr>
            <p:ph idx="18" hasCustomPrompt="1"/>
          </p:nvPr>
        </p:nvSpPr>
        <p:spPr>
          <a:xfrm>
            <a:off x="4647009" y="4703886"/>
            <a:ext cx="2793076" cy="1522533"/>
          </a:xfrm>
        </p:spPr>
        <p:txBody>
          <a:bodyPr>
            <a:normAutofit/>
          </a:bodyPr>
          <a:lstStyle>
            <a:lvl1pPr marL="0" indent="0">
              <a:buFont typeface="Verdana" panose="020B0604030504040204" pitchFamily="34" charset="0"/>
              <a:buNone/>
              <a:defRPr sz="1200"/>
            </a:lvl1pPr>
            <a:lvl2pPr>
              <a:defRPr baseline="0"/>
            </a:lvl2pPr>
          </a:lstStyle>
          <a:p>
            <a:pPr lvl="0"/>
            <a:r>
              <a:rPr lang="en-US" dirty="0"/>
              <a:t>Click to edit profile text</a:t>
            </a:r>
          </a:p>
        </p:txBody>
      </p:sp>
      <p:sp>
        <p:nvSpPr>
          <p:cNvPr id="17" name="Intro line"/>
          <p:cNvSpPr>
            <a:spLocks noGrp="1"/>
          </p:cNvSpPr>
          <p:nvPr>
            <p:ph type="body" sz="quarter" idx="19" hasCustomPrompt="1"/>
          </p:nvPr>
        </p:nvSpPr>
        <p:spPr>
          <a:xfrm>
            <a:off x="4647009" y="3985788"/>
            <a:ext cx="2793076" cy="259251"/>
          </a:xfrm>
        </p:spPr>
        <p:txBody>
          <a:bodyPr>
            <a:normAutofit/>
          </a:bodyPr>
          <a:lstStyle>
            <a:lvl1pPr marL="0" indent="0">
              <a:buNone/>
              <a:defRPr sz="1200" b="1">
                <a:solidFill>
                  <a:schemeClr val="accent2"/>
                </a:solidFill>
              </a:defRPr>
            </a:lvl1pPr>
          </a:lstStyle>
          <a:p>
            <a:pPr lvl="0"/>
            <a:r>
              <a:rPr lang="en-US" dirty="0"/>
              <a:t>Click to edit name</a:t>
            </a:r>
          </a:p>
        </p:txBody>
      </p:sp>
      <p:sp>
        <p:nvSpPr>
          <p:cNvPr id="18" name="Intro line"/>
          <p:cNvSpPr>
            <a:spLocks noGrp="1"/>
          </p:cNvSpPr>
          <p:nvPr>
            <p:ph type="body" sz="quarter" idx="20" hasCustomPrompt="1"/>
          </p:nvPr>
        </p:nvSpPr>
        <p:spPr>
          <a:xfrm>
            <a:off x="4647009" y="4254778"/>
            <a:ext cx="2793076" cy="259251"/>
          </a:xfrm>
        </p:spPr>
        <p:txBody>
          <a:bodyPr>
            <a:normAutofit/>
          </a:bodyPr>
          <a:lstStyle>
            <a:lvl1pPr marL="0" indent="0">
              <a:buNone/>
              <a:defRPr sz="1200" b="0" i="1">
                <a:solidFill>
                  <a:schemeClr val="accent2"/>
                </a:solidFill>
              </a:defRPr>
            </a:lvl1pPr>
          </a:lstStyle>
          <a:p>
            <a:pPr lvl="0"/>
            <a:r>
              <a:rPr lang="en-US" dirty="0"/>
              <a:t>Click to edit job title</a:t>
            </a:r>
          </a:p>
        </p:txBody>
      </p:sp>
      <p:sp>
        <p:nvSpPr>
          <p:cNvPr id="19" name="Picture Placeholder 5"/>
          <p:cNvSpPr>
            <a:spLocks noGrp="1"/>
          </p:cNvSpPr>
          <p:nvPr>
            <p:ph type="pic" sz="quarter" idx="21" hasCustomPrompt="1"/>
          </p:nvPr>
        </p:nvSpPr>
        <p:spPr>
          <a:xfrm>
            <a:off x="4751918" y="2105760"/>
            <a:ext cx="2688167" cy="1690168"/>
          </a:xfrm>
        </p:spPr>
        <p:txBody>
          <a:bodyPr anchor="ctr">
            <a:normAutofit/>
          </a:bodyPr>
          <a:lstStyle>
            <a:lvl1pPr marL="0" indent="0" algn="ctr">
              <a:buNone/>
              <a:defRPr sz="1600"/>
            </a:lvl1pPr>
          </a:lstStyle>
          <a:p>
            <a:r>
              <a:rPr lang="en-US" dirty="0"/>
              <a:t>Click to add profile picture here</a:t>
            </a:r>
          </a:p>
        </p:txBody>
      </p:sp>
      <p:sp>
        <p:nvSpPr>
          <p:cNvPr id="23" name="Sub-heading"/>
          <p:cNvSpPr>
            <a:spLocks noGrp="1"/>
          </p:cNvSpPr>
          <p:nvPr>
            <p:ph type="body" sz="quarter" idx="10" hasCustomPrompt="1"/>
          </p:nvPr>
        </p:nvSpPr>
        <p:spPr>
          <a:xfrm>
            <a:off x="575734" y="738188"/>
            <a:ext cx="11040533" cy="377825"/>
          </a:xfrm>
        </p:spPr>
        <p:txBody>
          <a:bodyPr>
            <a:noAutofit/>
          </a:bodyPr>
          <a:lstStyle>
            <a:lvl1pPr marL="0" indent="0">
              <a:buNone/>
              <a:defRPr sz="2400" baseline="0"/>
            </a:lvl1pPr>
          </a:lstStyle>
          <a:p>
            <a:pPr lvl="0"/>
            <a:r>
              <a:rPr lang="en-US" dirty="0"/>
              <a:t>Click to add sub-heading</a:t>
            </a:r>
          </a:p>
        </p:txBody>
      </p:sp>
      <p:sp>
        <p:nvSpPr>
          <p:cNvPr id="24" name="Heading"/>
          <p:cNvSpPr>
            <a:spLocks noGrp="1"/>
          </p:cNvSpPr>
          <p:nvPr>
            <p:ph type="title" hasCustomPrompt="1"/>
          </p:nvPr>
        </p:nvSpPr>
        <p:spPr>
          <a:xfrm>
            <a:off x="575734" y="404814"/>
            <a:ext cx="11040533" cy="333741"/>
          </a:xfrm>
        </p:spPr>
        <p:txBody>
          <a:bodyPr anchor="ctr">
            <a:noAutofit/>
          </a:bodyPr>
          <a:lstStyle>
            <a:lvl1pPr>
              <a:defRPr sz="2400" baseline="0"/>
            </a:lvl1pPr>
          </a:lstStyle>
          <a:p>
            <a:r>
              <a:rPr lang="en-US" dirty="0"/>
              <a:t>Click to add Heading</a:t>
            </a:r>
          </a:p>
        </p:txBody>
      </p:sp>
      <p:sp>
        <p:nvSpPr>
          <p:cNvPr id="25" name="TextBox 24"/>
          <p:cNvSpPr txBox="1"/>
          <p:nvPr userDrawn="1"/>
        </p:nvSpPr>
        <p:spPr>
          <a:xfrm>
            <a:off x="468645" y="6306009"/>
            <a:ext cx="1979998" cy="215996"/>
          </a:xfrm>
          <a:prstGeom prst="rect">
            <a:avLst/>
          </a:prstGeom>
          <a:noFill/>
        </p:spPr>
        <p:txBody>
          <a:bodyPr wrap="square" rtlCol="0">
            <a:spAutoFit/>
          </a:bodyPr>
          <a:lstStyle/>
          <a:p>
            <a:r>
              <a:rPr lang="en-US" sz="800" b="1" dirty="0"/>
              <a:t>Eversheds Sutherland</a:t>
            </a:r>
            <a:r>
              <a:rPr lang="en-US" sz="800" b="1" baseline="0" dirty="0"/>
              <a:t> LLP</a:t>
            </a:r>
            <a:r>
              <a:rPr lang="en-US" sz="800" b="1" dirty="0"/>
              <a:t> |</a:t>
            </a:r>
            <a:endParaRPr lang="en-US" sz="800" b="0" dirty="0"/>
          </a:p>
        </p:txBody>
      </p:sp>
      <p:sp>
        <p:nvSpPr>
          <p:cNvPr id="26" name="TextBox 25"/>
          <p:cNvSpPr txBox="1"/>
          <p:nvPr userDrawn="1"/>
        </p:nvSpPr>
        <p:spPr>
          <a:xfrm>
            <a:off x="2090957" y="6306006"/>
            <a:ext cx="1051050" cy="215444"/>
          </a:xfrm>
          <a:prstGeom prst="rect">
            <a:avLst/>
          </a:prstGeom>
          <a:noFill/>
        </p:spPr>
        <p:txBody>
          <a:bodyPr wrap="square" rtlCol="0">
            <a:spAutoFit/>
          </a:bodyPr>
          <a:lstStyle/>
          <a:p>
            <a:r>
              <a:rPr lang="en-US" sz="800" b="1" dirty="0"/>
              <a:t> </a:t>
            </a:r>
            <a:fld id="{3D4DCEDE-D627-48C1-9828-3C7CDF4522B9}" type="datetime1">
              <a:rPr lang="en-GB" sz="800" b="1" smtClean="0"/>
              <a:t>23/09/2022</a:t>
            </a:fld>
            <a:r>
              <a:rPr lang="en-GB" sz="800" b="0" dirty="0"/>
              <a:t> </a:t>
            </a:r>
            <a:r>
              <a:rPr lang="en-GB" sz="800" b="1" dirty="0"/>
              <a:t>|</a:t>
            </a:r>
            <a:r>
              <a:rPr lang="en-GB" sz="800" b="0" baseline="0" dirty="0"/>
              <a:t> </a:t>
            </a:r>
            <a:endParaRPr lang="en-US" sz="800" b="0" dirty="0"/>
          </a:p>
        </p:txBody>
      </p:sp>
      <p:sp>
        <p:nvSpPr>
          <p:cNvPr id="27" name="Text Placeholder 6"/>
          <p:cNvSpPr>
            <a:spLocks noGrp="1"/>
          </p:cNvSpPr>
          <p:nvPr>
            <p:ph type="body" sz="quarter" idx="22"/>
          </p:nvPr>
        </p:nvSpPr>
        <p:spPr>
          <a:xfrm>
            <a:off x="3029523" y="6305550"/>
            <a:ext cx="8568000" cy="222250"/>
          </a:xfrm>
        </p:spPr>
        <p:txBody>
          <a:bodyPr>
            <a:normAutofit/>
          </a:bodyPr>
          <a:lstStyle>
            <a:lvl1pPr marL="0" indent="0">
              <a:buNone/>
              <a:defRPr sz="800"/>
            </a:lvl1pPr>
            <a:lvl2pPr marL="277200" indent="0">
              <a:buNone/>
              <a:defRPr/>
            </a:lvl2pPr>
            <a:lvl3pPr marL="547200" indent="0">
              <a:buNone/>
              <a:defRPr/>
            </a:lvl3pPr>
            <a:lvl4pPr marL="799200" indent="0">
              <a:buNone/>
              <a:defRPr/>
            </a:lvl4pPr>
            <a:lvl5pPr marL="1051200" indent="0">
              <a:buNone/>
              <a:defRPr/>
            </a:lvl5pPr>
          </a:lstStyle>
          <a:p>
            <a:pPr lvl="0"/>
            <a:r>
              <a:rPr lang="en-US"/>
              <a:t>Click to edit Master text styles</a:t>
            </a:r>
          </a:p>
        </p:txBody>
      </p:sp>
    </p:spTree>
    <p:extLst>
      <p:ext uri="{BB962C8B-B14F-4D97-AF65-F5344CB8AC3E}">
        <p14:creationId xmlns:p14="http://schemas.microsoft.com/office/powerpoint/2010/main" val="1283987995"/>
      </p:ext>
    </p:extLst>
  </p:cSld>
  <p:clrMapOvr>
    <a:masterClrMapping/>
  </p:clrMapOvr>
  <p:hf sldNum="0" hdr="0"/>
  <p:extLst>
    <p:ext uri="{DCECCB84-F9BA-43D5-87BE-67443E8EF086}">
      <p15:sldGuideLst xmlns:p15="http://schemas.microsoft.com/office/powerpoint/2012/main">
        <p15:guide id="1" orient="horz" pos="709" userDrawn="1">
          <p15:clr>
            <a:srgbClr val="FBAE40"/>
          </p15:clr>
        </p15:guide>
        <p15:guide id="2" orient="horz" pos="1321"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eam Profile - 4 people">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470825" y="4703886"/>
            <a:ext cx="2793076" cy="1522533"/>
          </a:xfrm>
        </p:spPr>
        <p:txBody>
          <a:bodyPr>
            <a:normAutofit/>
          </a:bodyPr>
          <a:lstStyle>
            <a:lvl1pPr marL="0" indent="0">
              <a:buFont typeface="Verdana" panose="020B0604030504040204" pitchFamily="34" charset="0"/>
              <a:buNone/>
              <a:defRPr sz="1200"/>
            </a:lvl1pPr>
            <a:lvl2pPr>
              <a:defRPr baseline="0"/>
            </a:lvl2pPr>
          </a:lstStyle>
          <a:p>
            <a:pPr lvl="0"/>
            <a:r>
              <a:rPr lang="en-US" dirty="0"/>
              <a:t>Click to edit profile text</a:t>
            </a:r>
          </a:p>
        </p:txBody>
      </p:sp>
      <p:sp>
        <p:nvSpPr>
          <p:cNvPr id="9" name="Intro line"/>
          <p:cNvSpPr>
            <a:spLocks noGrp="1"/>
          </p:cNvSpPr>
          <p:nvPr>
            <p:ph type="body" sz="quarter" idx="11" hasCustomPrompt="1"/>
          </p:nvPr>
        </p:nvSpPr>
        <p:spPr>
          <a:xfrm>
            <a:off x="470825" y="3985788"/>
            <a:ext cx="2793076" cy="259251"/>
          </a:xfrm>
        </p:spPr>
        <p:txBody>
          <a:bodyPr>
            <a:normAutofit/>
          </a:bodyPr>
          <a:lstStyle>
            <a:lvl1pPr marL="0" indent="0">
              <a:buNone/>
              <a:defRPr sz="1200" b="1">
                <a:solidFill>
                  <a:schemeClr val="accent2"/>
                </a:solidFill>
              </a:defRPr>
            </a:lvl1pPr>
          </a:lstStyle>
          <a:p>
            <a:pPr lvl="0"/>
            <a:r>
              <a:rPr lang="en-US" dirty="0"/>
              <a:t>Click to edit name</a:t>
            </a:r>
          </a:p>
        </p:txBody>
      </p:sp>
      <p:sp>
        <p:nvSpPr>
          <p:cNvPr id="10" name="Intro line"/>
          <p:cNvSpPr>
            <a:spLocks noGrp="1"/>
          </p:cNvSpPr>
          <p:nvPr>
            <p:ph type="body" sz="quarter" idx="12" hasCustomPrompt="1"/>
          </p:nvPr>
        </p:nvSpPr>
        <p:spPr>
          <a:xfrm>
            <a:off x="470825" y="4254778"/>
            <a:ext cx="2793076" cy="259251"/>
          </a:xfrm>
        </p:spPr>
        <p:txBody>
          <a:bodyPr>
            <a:normAutofit/>
          </a:bodyPr>
          <a:lstStyle>
            <a:lvl1pPr marL="0" indent="0">
              <a:buNone/>
              <a:defRPr sz="1200" b="0" i="1">
                <a:solidFill>
                  <a:schemeClr val="accent2"/>
                </a:solidFill>
              </a:defRPr>
            </a:lvl1pPr>
          </a:lstStyle>
          <a:p>
            <a:pPr lvl="0"/>
            <a:r>
              <a:rPr lang="en-US" dirty="0"/>
              <a:t>Click to edit job title</a:t>
            </a:r>
          </a:p>
        </p:txBody>
      </p:sp>
      <p:sp>
        <p:nvSpPr>
          <p:cNvPr id="6" name="Picture Placeholder 5"/>
          <p:cNvSpPr>
            <a:spLocks noGrp="1"/>
          </p:cNvSpPr>
          <p:nvPr>
            <p:ph type="pic" sz="quarter" idx="13" hasCustomPrompt="1"/>
          </p:nvPr>
        </p:nvSpPr>
        <p:spPr>
          <a:xfrm>
            <a:off x="575734" y="2105760"/>
            <a:ext cx="2688167" cy="1690168"/>
          </a:xfrm>
        </p:spPr>
        <p:txBody>
          <a:bodyPr anchor="ctr">
            <a:normAutofit/>
          </a:bodyPr>
          <a:lstStyle>
            <a:lvl1pPr marL="0" indent="0" algn="ctr">
              <a:buNone/>
              <a:defRPr sz="1600"/>
            </a:lvl1pPr>
          </a:lstStyle>
          <a:p>
            <a:r>
              <a:rPr lang="en-US" dirty="0"/>
              <a:t>Click to add profile picture here</a:t>
            </a:r>
          </a:p>
        </p:txBody>
      </p:sp>
      <p:sp>
        <p:nvSpPr>
          <p:cNvPr id="12" name="Main content placeholder"/>
          <p:cNvSpPr>
            <a:spLocks noGrp="1"/>
          </p:cNvSpPr>
          <p:nvPr>
            <p:ph idx="14" hasCustomPrompt="1"/>
          </p:nvPr>
        </p:nvSpPr>
        <p:spPr>
          <a:xfrm>
            <a:off x="8928100" y="4708862"/>
            <a:ext cx="2677179" cy="1522533"/>
          </a:xfrm>
        </p:spPr>
        <p:txBody>
          <a:bodyPr>
            <a:normAutofit/>
          </a:bodyPr>
          <a:lstStyle>
            <a:lvl1pPr marL="0" indent="0">
              <a:buFont typeface="Verdana" panose="020B0604030504040204" pitchFamily="34" charset="0"/>
              <a:buNone/>
              <a:defRPr sz="1200"/>
            </a:lvl1pPr>
            <a:lvl2pPr>
              <a:defRPr baseline="0"/>
            </a:lvl2pPr>
          </a:lstStyle>
          <a:p>
            <a:pPr lvl="0"/>
            <a:r>
              <a:rPr lang="en-US" dirty="0"/>
              <a:t>Click to edit profile text</a:t>
            </a:r>
          </a:p>
        </p:txBody>
      </p:sp>
      <p:sp>
        <p:nvSpPr>
          <p:cNvPr id="14" name="Intro line"/>
          <p:cNvSpPr>
            <a:spLocks noGrp="1"/>
          </p:cNvSpPr>
          <p:nvPr>
            <p:ph type="body" sz="quarter" idx="15" hasCustomPrompt="1"/>
          </p:nvPr>
        </p:nvSpPr>
        <p:spPr>
          <a:xfrm>
            <a:off x="8832851" y="3985788"/>
            <a:ext cx="2790960" cy="259251"/>
          </a:xfrm>
        </p:spPr>
        <p:txBody>
          <a:bodyPr>
            <a:normAutofit/>
          </a:bodyPr>
          <a:lstStyle>
            <a:lvl1pPr marL="0" indent="0">
              <a:buNone/>
              <a:defRPr sz="1200" b="1">
                <a:solidFill>
                  <a:schemeClr val="accent2"/>
                </a:solidFill>
              </a:defRPr>
            </a:lvl1pPr>
          </a:lstStyle>
          <a:p>
            <a:pPr lvl="0"/>
            <a:r>
              <a:rPr lang="en-US" dirty="0"/>
              <a:t>Click to edit name</a:t>
            </a:r>
          </a:p>
        </p:txBody>
      </p:sp>
      <p:sp>
        <p:nvSpPr>
          <p:cNvPr id="15" name="Intro line"/>
          <p:cNvSpPr>
            <a:spLocks noGrp="1"/>
          </p:cNvSpPr>
          <p:nvPr>
            <p:ph type="body" sz="quarter" idx="16" hasCustomPrompt="1"/>
          </p:nvPr>
        </p:nvSpPr>
        <p:spPr>
          <a:xfrm>
            <a:off x="8843839" y="4259753"/>
            <a:ext cx="2772428" cy="259251"/>
          </a:xfrm>
        </p:spPr>
        <p:txBody>
          <a:bodyPr>
            <a:normAutofit/>
          </a:bodyPr>
          <a:lstStyle>
            <a:lvl1pPr marL="0" indent="0">
              <a:buNone/>
              <a:defRPr sz="1200" b="0" i="1">
                <a:solidFill>
                  <a:schemeClr val="accent2"/>
                </a:solidFill>
              </a:defRPr>
            </a:lvl1pPr>
          </a:lstStyle>
          <a:p>
            <a:pPr lvl="0"/>
            <a:r>
              <a:rPr lang="en-US" dirty="0"/>
              <a:t>Click to edit job title</a:t>
            </a:r>
          </a:p>
        </p:txBody>
      </p:sp>
      <p:sp>
        <p:nvSpPr>
          <p:cNvPr id="16" name="Picture Placeholder 5"/>
          <p:cNvSpPr>
            <a:spLocks noGrp="1"/>
          </p:cNvSpPr>
          <p:nvPr>
            <p:ph type="pic" sz="quarter" idx="17" hasCustomPrompt="1"/>
          </p:nvPr>
        </p:nvSpPr>
        <p:spPr>
          <a:xfrm>
            <a:off x="8928100" y="2105880"/>
            <a:ext cx="2688901" cy="1698840"/>
          </a:xfrm>
        </p:spPr>
        <p:txBody>
          <a:bodyPr anchor="ctr">
            <a:normAutofit/>
          </a:bodyPr>
          <a:lstStyle>
            <a:lvl1pPr marL="0" indent="0" algn="ctr">
              <a:buNone/>
              <a:defRPr sz="1600"/>
            </a:lvl1pPr>
          </a:lstStyle>
          <a:p>
            <a:r>
              <a:rPr lang="en-US" dirty="0"/>
              <a:t>Click to add profile picture here</a:t>
            </a:r>
          </a:p>
        </p:txBody>
      </p:sp>
      <p:sp>
        <p:nvSpPr>
          <p:cNvPr id="13" name="Main content placeholder"/>
          <p:cNvSpPr>
            <a:spLocks noGrp="1"/>
          </p:cNvSpPr>
          <p:nvPr>
            <p:ph idx="18" hasCustomPrompt="1"/>
          </p:nvPr>
        </p:nvSpPr>
        <p:spPr>
          <a:xfrm>
            <a:off x="3250469" y="4703886"/>
            <a:ext cx="2793076" cy="1522533"/>
          </a:xfrm>
        </p:spPr>
        <p:txBody>
          <a:bodyPr>
            <a:normAutofit/>
          </a:bodyPr>
          <a:lstStyle>
            <a:lvl1pPr marL="0" indent="0">
              <a:buFont typeface="Verdana" panose="020B0604030504040204" pitchFamily="34" charset="0"/>
              <a:buNone/>
              <a:defRPr sz="1200"/>
            </a:lvl1pPr>
            <a:lvl2pPr>
              <a:defRPr baseline="0"/>
            </a:lvl2pPr>
          </a:lstStyle>
          <a:p>
            <a:pPr lvl="0"/>
            <a:r>
              <a:rPr lang="en-US" dirty="0"/>
              <a:t>Click to edit profile text</a:t>
            </a:r>
          </a:p>
        </p:txBody>
      </p:sp>
      <p:sp>
        <p:nvSpPr>
          <p:cNvPr id="17" name="Intro line"/>
          <p:cNvSpPr>
            <a:spLocks noGrp="1"/>
          </p:cNvSpPr>
          <p:nvPr>
            <p:ph type="body" sz="quarter" idx="19" hasCustomPrompt="1"/>
          </p:nvPr>
        </p:nvSpPr>
        <p:spPr>
          <a:xfrm>
            <a:off x="3250469" y="3985788"/>
            <a:ext cx="2793076" cy="259251"/>
          </a:xfrm>
        </p:spPr>
        <p:txBody>
          <a:bodyPr>
            <a:normAutofit/>
          </a:bodyPr>
          <a:lstStyle>
            <a:lvl1pPr marL="0" indent="0">
              <a:buNone/>
              <a:defRPr sz="1200" b="1">
                <a:solidFill>
                  <a:schemeClr val="accent2"/>
                </a:solidFill>
              </a:defRPr>
            </a:lvl1pPr>
          </a:lstStyle>
          <a:p>
            <a:pPr lvl="0"/>
            <a:r>
              <a:rPr lang="en-US" dirty="0"/>
              <a:t>Click to edit name</a:t>
            </a:r>
          </a:p>
        </p:txBody>
      </p:sp>
      <p:sp>
        <p:nvSpPr>
          <p:cNvPr id="18" name="Intro line"/>
          <p:cNvSpPr>
            <a:spLocks noGrp="1"/>
          </p:cNvSpPr>
          <p:nvPr>
            <p:ph type="body" sz="quarter" idx="20" hasCustomPrompt="1"/>
          </p:nvPr>
        </p:nvSpPr>
        <p:spPr>
          <a:xfrm>
            <a:off x="3250469" y="4254778"/>
            <a:ext cx="2793076" cy="259251"/>
          </a:xfrm>
        </p:spPr>
        <p:txBody>
          <a:bodyPr>
            <a:normAutofit/>
          </a:bodyPr>
          <a:lstStyle>
            <a:lvl1pPr marL="0" indent="0">
              <a:buNone/>
              <a:defRPr sz="1200" b="0" i="1">
                <a:solidFill>
                  <a:schemeClr val="accent2"/>
                </a:solidFill>
              </a:defRPr>
            </a:lvl1pPr>
          </a:lstStyle>
          <a:p>
            <a:pPr lvl="0"/>
            <a:r>
              <a:rPr lang="en-US" dirty="0"/>
              <a:t>Click to edit job title</a:t>
            </a:r>
          </a:p>
        </p:txBody>
      </p:sp>
      <p:sp>
        <p:nvSpPr>
          <p:cNvPr id="19" name="Picture Placeholder 5"/>
          <p:cNvSpPr>
            <a:spLocks noGrp="1"/>
          </p:cNvSpPr>
          <p:nvPr>
            <p:ph type="pic" sz="quarter" idx="21" hasCustomPrompt="1"/>
          </p:nvPr>
        </p:nvSpPr>
        <p:spPr>
          <a:xfrm>
            <a:off x="3355378" y="2105760"/>
            <a:ext cx="2688167" cy="1690168"/>
          </a:xfrm>
        </p:spPr>
        <p:txBody>
          <a:bodyPr anchor="ctr">
            <a:normAutofit/>
          </a:bodyPr>
          <a:lstStyle>
            <a:lvl1pPr marL="0" indent="0" algn="ctr">
              <a:buNone/>
              <a:defRPr sz="1600"/>
            </a:lvl1pPr>
          </a:lstStyle>
          <a:p>
            <a:r>
              <a:rPr lang="en-US" dirty="0"/>
              <a:t>Click to add profile picture here</a:t>
            </a:r>
          </a:p>
        </p:txBody>
      </p:sp>
      <p:sp>
        <p:nvSpPr>
          <p:cNvPr id="20" name="Main content placeholder"/>
          <p:cNvSpPr>
            <a:spLocks noGrp="1"/>
          </p:cNvSpPr>
          <p:nvPr>
            <p:ph idx="22" hasCustomPrompt="1"/>
          </p:nvPr>
        </p:nvSpPr>
        <p:spPr>
          <a:xfrm>
            <a:off x="6030113" y="4703886"/>
            <a:ext cx="2793076" cy="1522533"/>
          </a:xfrm>
        </p:spPr>
        <p:txBody>
          <a:bodyPr>
            <a:normAutofit/>
          </a:bodyPr>
          <a:lstStyle>
            <a:lvl1pPr marL="0" indent="0">
              <a:buFont typeface="Verdana" panose="020B0604030504040204" pitchFamily="34" charset="0"/>
              <a:buNone/>
              <a:defRPr sz="1200"/>
            </a:lvl1pPr>
            <a:lvl2pPr>
              <a:defRPr baseline="0"/>
            </a:lvl2pPr>
          </a:lstStyle>
          <a:p>
            <a:pPr lvl="0"/>
            <a:r>
              <a:rPr lang="en-US" dirty="0"/>
              <a:t>Click to edit profile text</a:t>
            </a:r>
          </a:p>
        </p:txBody>
      </p:sp>
      <p:sp>
        <p:nvSpPr>
          <p:cNvPr id="21" name="Intro line"/>
          <p:cNvSpPr>
            <a:spLocks noGrp="1"/>
          </p:cNvSpPr>
          <p:nvPr>
            <p:ph type="body" sz="quarter" idx="23" hasCustomPrompt="1"/>
          </p:nvPr>
        </p:nvSpPr>
        <p:spPr>
          <a:xfrm>
            <a:off x="6030113" y="3985788"/>
            <a:ext cx="2793076" cy="259251"/>
          </a:xfrm>
        </p:spPr>
        <p:txBody>
          <a:bodyPr>
            <a:normAutofit/>
          </a:bodyPr>
          <a:lstStyle>
            <a:lvl1pPr marL="0" indent="0">
              <a:buNone/>
              <a:defRPr sz="1200" b="1">
                <a:solidFill>
                  <a:schemeClr val="accent2"/>
                </a:solidFill>
              </a:defRPr>
            </a:lvl1pPr>
          </a:lstStyle>
          <a:p>
            <a:pPr lvl="0"/>
            <a:r>
              <a:rPr lang="en-US" dirty="0"/>
              <a:t>Click to edit name</a:t>
            </a:r>
          </a:p>
        </p:txBody>
      </p:sp>
      <p:sp>
        <p:nvSpPr>
          <p:cNvPr id="22" name="Intro line"/>
          <p:cNvSpPr>
            <a:spLocks noGrp="1"/>
          </p:cNvSpPr>
          <p:nvPr>
            <p:ph type="body" sz="quarter" idx="24" hasCustomPrompt="1"/>
          </p:nvPr>
        </p:nvSpPr>
        <p:spPr>
          <a:xfrm>
            <a:off x="6030113" y="4254778"/>
            <a:ext cx="2793076" cy="259251"/>
          </a:xfrm>
        </p:spPr>
        <p:txBody>
          <a:bodyPr>
            <a:normAutofit/>
          </a:bodyPr>
          <a:lstStyle>
            <a:lvl1pPr marL="0" indent="0">
              <a:buNone/>
              <a:defRPr sz="1200" b="0" i="1">
                <a:solidFill>
                  <a:schemeClr val="accent2"/>
                </a:solidFill>
              </a:defRPr>
            </a:lvl1pPr>
          </a:lstStyle>
          <a:p>
            <a:pPr lvl="0"/>
            <a:r>
              <a:rPr lang="en-US" dirty="0"/>
              <a:t>Click to edit job title</a:t>
            </a:r>
          </a:p>
        </p:txBody>
      </p:sp>
      <p:sp>
        <p:nvSpPr>
          <p:cNvPr id="23" name="Picture Placeholder 5"/>
          <p:cNvSpPr>
            <a:spLocks noGrp="1"/>
          </p:cNvSpPr>
          <p:nvPr>
            <p:ph type="pic" sz="quarter" idx="25" hasCustomPrompt="1"/>
          </p:nvPr>
        </p:nvSpPr>
        <p:spPr>
          <a:xfrm>
            <a:off x="6135022" y="2105760"/>
            <a:ext cx="2688167" cy="1690168"/>
          </a:xfrm>
        </p:spPr>
        <p:txBody>
          <a:bodyPr anchor="ctr">
            <a:normAutofit/>
          </a:bodyPr>
          <a:lstStyle>
            <a:lvl1pPr marL="0" indent="0" algn="ctr">
              <a:buNone/>
              <a:defRPr sz="1600"/>
            </a:lvl1pPr>
          </a:lstStyle>
          <a:p>
            <a:r>
              <a:rPr lang="en-US" dirty="0"/>
              <a:t>Click to add profile picture here</a:t>
            </a:r>
          </a:p>
        </p:txBody>
      </p:sp>
      <p:sp>
        <p:nvSpPr>
          <p:cNvPr id="27" name="Sub-heading"/>
          <p:cNvSpPr>
            <a:spLocks noGrp="1"/>
          </p:cNvSpPr>
          <p:nvPr>
            <p:ph type="body" sz="quarter" idx="10" hasCustomPrompt="1"/>
          </p:nvPr>
        </p:nvSpPr>
        <p:spPr>
          <a:xfrm>
            <a:off x="575734" y="738188"/>
            <a:ext cx="11040533" cy="377825"/>
          </a:xfrm>
        </p:spPr>
        <p:txBody>
          <a:bodyPr>
            <a:noAutofit/>
          </a:bodyPr>
          <a:lstStyle>
            <a:lvl1pPr marL="0" indent="0">
              <a:buNone/>
              <a:defRPr sz="2400" baseline="0"/>
            </a:lvl1pPr>
          </a:lstStyle>
          <a:p>
            <a:pPr lvl="0"/>
            <a:r>
              <a:rPr lang="en-US" dirty="0"/>
              <a:t>Click to add sub-heading</a:t>
            </a:r>
          </a:p>
        </p:txBody>
      </p:sp>
      <p:sp>
        <p:nvSpPr>
          <p:cNvPr id="28" name="Heading"/>
          <p:cNvSpPr>
            <a:spLocks noGrp="1"/>
          </p:cNvSpPr>
          <p:nvPr>
            <p:ph type="title" hasCustomPrompt="1"/>
          </p:nvPr>
        </p:nvSpPr>
        <p:spPr>
          <a:xfrm>
            <a:off x="575734" y="404814"/>
            <a:ext cx="11040533" cy="333741"/>
          </a:xfrm>
        </p:spPr>
        <p:txBody>
          <a:bodyPr anchor="ctr">
            <a:noAutofit/>
          </a:bodyPr>
          <a:lstStyle>
            <a:lvl1pPr>
              <a:defRPr sz="2400" baseline="0"/>
            </a:lvl1pPr>
          </a:lstStyle>
          <a:p>
            <a:r>
              <a:rPr lang="en-US" dirty="0"/>
              <a:t>Click to add Heading</a:t>
            </a:r>
          </a:p>
        </p:txBody>
      </p:sp>
      <p:sp>
        <p:nvSpPr>
          <p:cNvPr id="29" name="TextBox 28"/>
          <p:cNvSpPr txBox="1"/>
          <p:nvPr userDrawn="1"/>
        </p:nvSpPr>
        <p:spPr>
          <a:xfrm>
            <a:off x="468645" y="6306009"/>
            <a:ext cx="1796885" cy="215996"/>
          </a:xfrm>
          <a:prstGeom prst="rect">
            <a:avLst/>
          </a:prstGeom>
          <a:noFill/>
        </p:spPr>
        <p:txBody>
          <a:bodyPr wrap="square" rtlCol="0">
            <a:spAutoFit/>
          </a:bodyPr>
          <a:lstStyle/>
          <a:p>
            <a:r>
              <a:rPr lang="en-US" sz="800" b="1" dirty="0"/>
              <a:t>Eversheds Sutherland</a:t>
            </a:r>
            <a:r>
              <a:rPr lang="en-US" sz="800" b="1" baseline="0" dirty="0"/>
              <a:t> LLP</a:t>
            </a:r>
            <a:r>
              <a:rPr lang="en-US" sz="800" b="1" dirty="0"/>
              <a:t> |</a:t>
            </a:r>
            <a:endParaRPr lang="en-US" sz="800" b="0" dirty="0"/>
          </a:p>
        </p:txBody>
      </p:sp>
      <p:sp>
        <p:nvSpPr>
          <p:cNvPr id="30" name="TextBox 29"/>
          <p:cNvSpPr txBox="1"/>
          <p:nvPr userDrawn="1"/>
        </p:nvSpPr>
        <p:spPr>
          <a:xfrm>
            <a:off x="2090957" y="6306006"/>
            <a:ext cx="1051050" cy="215444"/>
          </a:xfrm>
          <a:prstGeom prst="rect">
            <a:avLst/>
          </a:prstGeom>
          <a:noFill/>
        </p:spPr>
        <p:txBody>
          <a:bodyPr wrap="square" rtlCol="0">
            <a:spAutoFit/>
          </a:bodyPr>
          <a:lstStyle/>
          <a:p>
            <a:r>
              <a:rPr lang="en-US" sz="800" b="1" dirty="0"/>
              <a:t> </a:t>
            </a:r>
            <a:fld id="{3D4DCEDE-D627-48C1-9828-3C7CDF4522B9}" type="datetime1">
              <a:rPr lang="en-GB" sz="800" b="1" smtClean="0"/>
              <a:t>23/09/2022</a:t>
            </a:fld>
            <a:r>
              <a:rPr lang="en-GB" sz="800" b="0" dirty="0"/>
              <a:t> </a:t>
            </a:r>
            <a:r>
              <a:rPr lang="en-GB" sz="800" b="1" dirty="0"/>
              <a:t>|</a:t>
            </a:r>
            <a:r>
              <a:rPr lang="en-GB" sz="800" b="0" baseline="0" dirty="0"/>
              <a:t> </a:t>
            </a:r>
            <a:endParaRPr lang="en-US" sz="800" b="0" dirty="0"/>
          </a:p>
        </p:txBody>
      </p:sp>
      <p:sp>
        <p:nvSpPr>
          <p:cNvPr id="31" name="Text Placeholder 6"/>
          <p:cNvSpPr>
            <a:spLocks noGrp="1"/>
          </p:cNvSpPr>
          <p:nvPr>
            <p:ph type="body" sz="quarter" idx="26"/>
          </p:nvPr>
        </p:nvSpPr>
        <p:spPr>
          <a:xfrm>
            <a:off x="3029523" y="6305550"/>
            <a:ext cx="8568000" cy="222250"/>
          </a:xfrm>
        </p:spPr>
        <p:txBody>
          <a:bodyPr>
            <a:normAutofit/>
          </a:bodyPr>
          <a:lstStyle>
            <a:lvl1pPr marL="0" indent="0">
              <a:buNone/>
              <a:defRPr sz="800"/>
            </a:lvl1pPr>
            <a:lvl2pPr marL="277200" indent="0">
              <a:buNone/>
              <a:defRPr/>
            </a:lvl2pPr>
            <a:lvl3pPr marL="547200" indent="0">
              <a:buNone/>
              <a:defRPr/>
            </a:lvl3pPr>
            <a:lvl4pPr marL="799200" indent="0">
              <a:buNone/>
              <a:defRPr/>
            </a:lvl4pPr>
            <a:lvl5pPr marL="1051200" indent="0">
              <a:buNone/>
              <a:defRPr/>
            </a:lvl5pPr>
          </a:lstStyle>
          <a:p>
            <a:pPr lvl="0"/>
            <a:r>
              <a:rPr lang="en-US"/>
              <a:t>Click to edit Master text styles</a:t>
            </a:r>
          </a:p>
        </p:txBody>
      </p:sp>
    </p:spTree>
    <p:extLst>
      <p:ext uri="{BB962C8B-B14F-4D97-AF65-F5344CB8AC3E}">
        <p14:creationId xmlns:p14="http://schemas.microsoft.com/office/powerpoint/2010/main" val="2033891573"/>
      </p:ext>
    </p:extLst>
  </p:cSld>
  <p:clrMapOvr>
    <a:masterClrMapping/>
  </p:clrMapOvr>
  <p:hf sldNum="0" hdr="0"/>
  <p:extLst>
    <p:ext uri="{DCECCB84-F9BA-43D5-87BE-67443E8EF086}">
      <p15:sldGuideLst xmlns:p15="http://schemas.microsoft.com/office/powerpoint/2012/main">
        <p15:guide id="1" orient="horz" pos="709" userDrawn="1">
          <p15:clr>
            <a:srgbClr val="FBAE40"/>
          </p15:clr>
        </p15:guide>
        <p15:guide id="2" orient="horz" pos="1321"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Heading"/>
          <p:cNvSpPr>
            <a:spLocks noGrp="1"/>
          </p:cNvSpPr>
          <p:nvPr>
            <p:ph type="title" hasCustomPrompt="1"/>
          </p:nvPr>
        </p:nvSpPr>
        <p:spPr>
          <a:xfrm>
            <a:off x="575734" y="404814"/>
            <a:ext cx="11040533" cy="333741"/>
          </a:xfrm>
        </p:spPr>
        <p:txBody>
          <a:bodyPr anchor="ctr">
            <a:noAutofit/>
          </a:bodyPr>
          <a:lstStyle>
            <a:lvl1pPr>
              <a:defRPr sz="2400" baseline="0"/>
            </a:lvl1pPr>
          </a:lstStyle>
          <a:p>
            <a:r>
              <a:rPr lang="en-US" dirty="0"/>
              <a:t>Click to add Heading</a:t>
            </a:r>
          </a:p>
        </p:txBody>
      </p:sp>
      <p:sp>
        <p:nvSpPr>
          <p:cNvPr id="8" name="TextBox 7"/>
          <p:cNvSpPr txBox="1"/>
          <p:nvPr userDrawn="1"/>
        </p:nvSpPr>
        <p:spPr>
          <a:xfrm>
            <a:off x="468645" y="6306009"/>
            <a:ext cx="1796885" cy="215996"/>
          </a:xfrm>
          <a:prstGeom prst="rect">
            <a:avLst/>
          </a:prstGeom>
          <a:noFill/>
        </p:spPr>
        <p:txBody>
          <a:bodyPr wrap="square" rtlCol="0">
            <a:spAutoFit/>
          </a:bodyPr>
          <a:lstStyle/>
          <a:p>
            <a:r>
              <a:rPr lang="en-US" sz="800" b="1" dirty="0"/>
              <a:t>Eversheds Sutherland</a:t>
            </a:r>
            <a:r>
              <a:rPr lang="en-US" sz="800" b="1" baseline="0" dirty="0"/>
              <a:t> LLP</a:t>
            </a:r>
            <a:r>
              <a:rPr lang="en-US" sz="800" b="1" dirty="0"/>
              <a:t> |</a:t>
            </a:r>
            <a:endParaRPr lang="en-US" sz="800" b="0" dirty="0"/>
          </a:p>
        </p:txBody>
      </p:sp>
      <p:sp>
        <p:nvSpPr>
          <p:cNvPr id="9" name="TextBox 8"/>
          <p:cNvSpPr txBox="1"/>
          <p:nvPr userDrawn="1"/>
        </p:nvSpPr>
        <p:spPr>
          <a:xfrm>
            <a:off x="2090957" y="6306006"/>
            <a:ext cx="1051050" cy="215444"/>
          </a:xfrm>
          <a:prstGeom prst="rect">
            <a:avLst/>
          </a:prstGeom>
          <a:noFill/>
        </p:spPr>
        <p:txBody>
          <a:bodyPr wrap="square" rtlCol="0">
            <a:spAutoFit/>
          </a:bodyPr>
          <a:lstStyle/>
          <a:p>
            <a:r>
              <a:rPr lang="en-US" sz="800" b="1" dirty="0"/>
              <a:t> </a:t>
            </a:r>
            <a:r>
              <a:rPr lang="en-GB" sz="800" b="1" dirty="0"/>
              <a:t>25/05/2022</a:t>
            </a:r>
            <a:r>
              <a:rPr lang="en-GB" sz="800" b="0" dirty="0"/>
              <a:t> </a:t>
            </a:r>
            <a:r>
              <a:rPr lang="en-GB" sz="800" b="1" dirty="0"/>
              <a:t>|</a:t>
            </a:r>
            <a:r>
              <a:rPr lang="en-GB" sz="800" b="0" baseline="0" dirty="0"/>
              <a:t> </a:t>
            </a:r>
            <a:endParaRPr lang="en-US" sz="800" b="0" dirty="0"/>
          </a:p>
        </p:txBody>
      </p:sp>
      <p:sp>
        <p:nvSpPr>
          <p:cNvPr id="10" name="Text Placeholder 6"/>
          <p:cNvSpPr>
            <a:spLocks noGrp="1"/>
          </p:cNvSpPr>
          <p:nvPr>
            <p:ph type="body" sz="quarter" idx="12" hasCustomPrompt="1"/>
          </p:nvPr>
        </p:nvSpPr>
        <p:spPr>
          <a:xfrm>
            <a:off x="3638349" y="6306006"/>
            <a:ext cx="7959174" cy="221794"/>
          </a:xfrm>
        </p:spPr>
        <p:txBody>
          <a:bodyPr>
            <a:normAutofit/>
          </a:bodyPr>
          <a:lstStyle>
            <a:lvl1pPr marL="0" indent="0">
              <a:buNone/>
              <a:defRPr sz="800"/>
            </a:lvl1pPr>
            <a:lvl2pPr marL="277200" indent="0">
              <a:buNone/>
              <a:defRPr/>
            </a:lvl2pPr>
            <a:lvl3pPr marL="547200" indent="0">
              <a:buNone/>
              <a:defRPr/>
            </a:lvl3pPr>
            <a:lvl4pPr marL="799200" indent="0">
              <a:buNone/>
              <a:defRPr/>
            </a:lvl4pPr>
            <a:lvl5pPr marL="1051200" indent="0">
              <a:buNone/>
              <a:defRPr/>
            </a:lvl5pPr>
          </a:lstStyle>
          <a:p>
            <a:pPr lvl="0"/>
            <a:r>
              <a:rPr lang="en-US" dirty="0"/>
              <a:t>PAI Housing Conference 25 May 2022</a:t>
            </a:r>
          </a:p>
        </p:txBody>
      </p:sp>
    </p:spTree>
    <p:extLst>
      <p:ext uri="{BB962C8B-B14F-4D97-AF65-F5344CB8AC3E}">
        <p14:creationId xmlns:p14="http://schemas.microsoft.com/office/powerpoint/2010/main" val="32211439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2604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with co-brand bottom left">
    <p:spTree>
      <p:nvGrpSpPr>
        <p:cNvPr id="1" name=""/>
        <p:cNvGrpSpPr/>
        <p:nvPr/>
      </p:nvGrpSpPr>
      <p:grpSpPr>
        <a:xfrm>
          <a:off x="0" y="0"/>
          <a:ext cx="0" cy="0"/>
          <a:chOff x="0" y="0"/>
          <a:chExt cx="0" cy="0"/>
        </a:xfrm>
      </p:grpSpPr>
      <p:sp>
        <p:nvSpPr>
          <p:cNvPr id="18" name="Co brand logo"/>
          <p:cNvSpPr>
            <a:spLocks noGrp="1"/>
          </p:cNvSpPr>
          <p:nvPr>
            <p:ph sz="quarter" idx="13" hasCustomPrompt="1"/>
          </p:nvPr>
        </p:nvSpPr>
        <p:spPr>
          <a:xfrm>
            <a:off x="575733" y="5978526"/>
            <a:ext cx="2783417" cy="474663"/>
          </a:xfrm>
        </p:spPr>
        <p:txBody>
          <a:bodyPr anchor="ctr">
            <a:normAutofit/>
          </a:bodyPr>
          <a:lstStyle>
            <a:lvl1pPr marL="0" indent="0" algn="ctr">
              <a:buNone/>
              <a:defRPr sz="1200" baseline="0"/>
            </a:lvl1pPr>
          </a:lstStyle>
          <a:p>
            <a:pPr lvl="0"/>
            <a:r>
              <a:rPr lang="en-US" dirty="0"/>
              <a:t>Click to add co brand logo here</a:t>
            </a:r>
          </a:p>
        </p:txBody>
      </p:sp>
      <p:sp>
        <p:nvSpPr>
          <p:cNvPr id="20" name="Primary Image"/>
          <p:cNvSpPr>
            <a:spLocks noGrp="1"/>
          </p:cNvSpPr>
          <p:nvPr>
            <p:ph type="pic" sz="quarter" idx="14" hasCustomPrompt="1"/>
          </p:nvPr>
        </p:nvSpPr>
        <p:spPr>
          <a:xfrm>
            <a:off x="3359152" y="1692514"/>
            <a:ext cx="8832849" cy="5165486"/>
          </a:xfrm>
        </p:spPr>
        <p:txBody>
          <a:bodyPr anchor="ctr"/>
          <a:lstStyle>
            <a:lvl1pPr marL="0" indent="0" algn="ctr">
              <a:buNone/>
              <a:defRPr/>
            </a:lvl1pPr>
          </a:lstStyle>
          <a:p>
            <a:r>
              <a:rPr lang="en-US" dirty="0"/>
              <a:t>Click to add primary image here</a:t>
            </a:r>
          </a:p>
        </p:txBody>
      </p:sp>
      <p:pic>
        <p:nvPicPr>
          <p:cNvPr id="12" name="Picture 11" descr="Eversheds_Sutherland Primary 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03400" y="488102"/>
            <a:ext cx="795092" cy="3240000"/>
          </a:xfrm>
          <a:prstGeom prst="rect">
            <a:avLst/>
          </a:prstGeom>
        </p:spPr>
      </p:pic>
      <p:sp>
        <p:nvSpPr>
          <p:cNvPr id="17" name="Heartline"/>
          <p:cNvSpPr>
            <a:spLocks noGrp="1"/>
          </p:cNvSpPr>
          <p:nvPr>
            <p:ph type="ctrTitle" hasCustomPrompt="1"/>
          </p:nvPr>
        </p:nvSpPr>
        <p:spPr>
          <a:xfrm>
            <a:off x="2272162" y="404814"/>
            <a:ext cx="8449731" cy="615095"/>
          </a:xfrm>
        </p:spPr>
        <p:txBody>
          <a:bodyPr rIns="0" bIns="0" anchor="b">
            <a:noAutofit/>
          </a:bodyPr>
          <a:lstStyle>
            <a:lvl1pPr algn="l">
              <a:defRPr sz="2100" b="1">
                <a:solidFill>
                  <a:schemeClr val="accent2"/>
                </a:solidFill>
              </a:defRPr>
            </a:lvl1pPr>
          </a:lstStyle>
          <a:p>
            <a:r>
              <a:rPr lang="en-US" dirty="0"/>
              <a:t>Click to add Heartline here with two lines if needed</a:t>
            </a:r>
          </a:p>
        </p:txBody>
      </p:sp>
      <p:sp>
        <p:nvSpPr>
          <p:cNvPr id="19" name="Headline"/>
          <p:cNvSpPr>
            <a:spLocks noGrp="1"/>
          </p:cNvSpPr>
          <p:nvPr>
            <p:ph type="subTitle" idx="1" hasCustomPrompt="1"/>
          </p:nvPr>
        </p:nvSpPr>
        <p:spPr>
          <a:xfrm>
            <a:off x="2272162" y="1041884"/>
            <a:ext cx="8449732" cy="323165"/>
          </a:xfrm>
        </p:spPr>
        <p:txBody>
          <a:bodyPr tIns="0" bIns="0">
            <a:spAutoFit/>
          </a:bodyPr>
          <a:lstStyle>
            <a:lvl1pPr marL="0" indent="0" algn="l">
              <a:spcBef>
                <a:spcPts val="450"/>
              </a:spcBef>
              <a:spcAft>
                <a:spcPts val="0"/>
              </a:spcAft>
              <a:buNone/>
              <a:defRPr sz="21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add Headline here with two lines if needed</a:t>
            </a:r>
          </a:p>
        </p:txBody>
      </p:sp>
      <p:sp>
        <p:nvSpPr>
          <p:cNvPr id="21" name="Date"/>
          <p:cNvSpPr>
            <a:spLocks noGrp="1"/>
          </p:cNvSpPr>
          <p:nvPr>
            <p:ph type="body" sz="quarter" idx="10" hasCustomPrompt="1"/>
          </p:nvPr>
        </p:nvSpPr>
        <p:spPr>
          <a:xfrm>
            <a:off x="2272162" y="2109784"/>
            <a:ext cx="2880784" cy="220174"/>
          </a:xfrm>
        </p:spPr>
        <p:txBody>
          <a:bodyPr bIns="0">
            <a:noAutofit/>
          </a:bodyPr>
          <a:lstStyle>
            <a:lvl1pPr marL="0" indent="0">
              <a:lnSpc>
                <a:spcPct val="100000"/>
              </a:lnSpc>
              <a:spcBef>
                <a:spcPts val="0"/>
              </a:spcBef>
              <a:spcAft>
                <a:spcPts val="0"/>
              </a:spcAft>
              <a:buNone/>
              <a:defRPr sz="1200" b="1" baseline="0">
                <a:solidFill>
                  <a:schemeClr val="accent2"/>
                </a:solidFill>
              </a:defRPr>
            </a:lvl1pPr>
          </a:lstStyle>
          <a:p>
            <a:pPr lvl="0"/>
            <a:r>
              <a:rPr lang="en-US" dirty="0"/>
              <a:t>Date of Presentation</a:t>
            </a:r>
          </a:p>
        </p:txBody>
      </p:sp>
      <p:sp>
        <p:nvSpPr>
          <p:cNvPr id="22" name="Presenter Name"/>
          <p:cNvSpPr>
            <a:spLocks noGrp="1"/>
          </p:cNvSpPr>
          <p:nvPr>
            <p:ph type="body" sz="quarter" idx="11" hasCustomPrompt="1"/>
          </p:nvPr>
        </p:nvSpPr>
        <p:spPr>
          <a:xfrm>
            <a:off x="2272162" y="2356334"/>
            <a:ext cx="4273551" cy="290145"/>
          </a:xfrm>
        </p:spPr>
        <p:txBody>
          <a:bodyPr anchor="b">
            <a:normAutofit/>
          </a:bodyPr>
          <a:lstStyle>
            <a:lvl1pPr marL="0" indent="0">
              <a:lnSpc>
                <a:spcPct val="100000"/>
              </a:lnSpc>
              <a:spcBef>
                <a:spcPts val="0"/>
              </a:spcBef>
              <a:spcAft>
                <a:spcPts val="0"/>
              </a:spcAft>
              <a:buNone/>
              <a:defRPr sz="1200" b="0" baseline="0"/>
            </a:lvl1pPr>
          </a:lstStyle>
          <a:p>
            <a:pPr lvl="0"/>
            <a:r>
              <a:rPr lang="en-US" dirty="0"/>
              <a:t>Click to enter name of Presenter here</a:t>
            </a:r>
          </a:p>
        </p:txBody>
      </p:sp>
      <p:sp>
        <p:nvSpPr>
          <p:cNvPr id="23" name="Job title"/>
          <p:cNvSpPr>
            <a:spLocks noGrp="1"/>
          </p:cNvSpPr>
          <p:nvPr>
            <p:ph type="body" sz="quarter" idx="12" hasCustomPrompt="1"/>
          </p:nvPr>
        </p:nvSpPr>
        <p:spPr>
          <a:xfrm>
            <a:off x="2272162" y="2646480"/>
            <a:ext cx="4273551" cy="439617"/>
          </a:xfrm>
        </p:spPr>
        <p:txBody>
          <a:bodyPr>
            <a:normAutofit/>
          </a:bodyPr>
          <a:lstStyle>
            <a:lvl1pPr marL="0" indent="0">
              <a:lnSpc>
                <a:spcPct val="100000"/>
              </a:lnSpc>
              <a:spcBef>
                <a:spcPts val="0"/>
              </a:spcBef>
              <a:spcAft>
                <a:spcPts val="0"/>
              </a:spcAft>
              <a:buNone/>
              <a:defRPr sz="1200" b="0" i="1" baseline="0"/>
            </a:lvl1pPr>
          </a:lstStyle>
          <a:p>
            <a:pPr lvl="0"/>
            <a:r>
              <a:rPr lang="en-US" dirty="0"/>
              <a:t>Click to enter Job Title here</a:t>
            </a:r>
          </a:p>
        </p:txBody>
      </p:sp>
    </p:spTree>
    <p:extLst>
      <p:ext uri="{BB962C8B-B14F-4D97-AF65-F5344CB8AC3E}">
        <p14:creationId xmlns:p14="http://schemas.microsoft.com/office/powerpoint/2010/main" val="3954861851"/>
      </p:ext>
    </p:extLst>
  </p:cSld>
  <p:clrMapOvr>
    <a:masterClrMapping/>
  </p:clrMapOvr>
  <p:extLst>
    <p:ext uri="{DCECCB84-F9BA-43D5-87BE-67443E8EF086}">
      <p15:sldGuideLst xmlns:p15="http://schemas.microsoft.com/office/powerpoint/2012/main">
        <p15:guide id="1" orient="horz" pos="255" userDrawn="1">
          <p15:clr>
            <a:srgbClr val="FBAE40"/>
          </p15:clr>
        </p15:guide>
        <p15:guide id="2" pos="363" userDrawn="1">
          <p15:clr>
            <a:srgbClr val="FBAE40"/>
          </p15:clr>
        </p15:guide>
        <p15:guide id="3" pos="7317" userDrawn="1">
          <p15:clr>
            <a:srgbClr val="FBAE40"/>
          </p15:clr>
        </p15:guide>
        <p15:guide id="4" orient="horz" pos="4065" userDrawn="1">
          <p15:clr>
            <a:srgbClr val="FBAE40"/>
          </p15:clr>
        </p15:guide>
        <p15:guide id="5" pos="3840" userDrawn="1">
          <p15:clr>
            <a:srgbClr val="FBAE40"/>
          </p15:clr>
        </p15:guide>
        <p15:guide id="6" pos="3809" userDrawn="1">
          <p15:clr>
            <a:srgbClr val="FBAE40"/>
          </p15:clr>
        </p15:guide>
        <p15:guide id="7" pos="3871" userDrawn="1">
          <p15:clr>
            <a:srgbClr val="FBAE40"/>
          </p15:clr>
        </p15:guide>
        <p15:guide id="8" pos="4687" userDrawn="1">
          <p15:clr>
            <a:srgbClr val="FBAE40"/>
          </p15:clr>
        </p15:guide>
        <p15:guide id="9" pos="5564" userDrawn="1">
          <p15:clr>
            <a:srgbClr val="FBAE40"/>
          </p15:clr>
        </p15:guide>
        <p15:guide id="10" pos="6440" userDrawn="1">
          <p15:clr>
            <a:srgbClr val="FBAE40"/>
          </p15:clr>
        </p15:guide>
        <p15:guide id="11" pos="2993" userDrawn="1">
          <p15:clr>
            <a:srgbClr val="FBAE40"/>
          </p15:clr>
        </p15:guide>
        <p15:guide id="12" pos="4747" userDrawn="1">
          <p15:clr>
            <a:srgbClr val="FBAE40"/>
          </p15:clr>
        </p15:guide>
        <p15:guide id="13" pos="5624" userDrawn="1">
          <p15:clr>
            <a:srgbClr val="FBAE40"/>
          </p15:clr>
        </p15:guide>
        <p15:guide id="14" pos="6501" userDrawn="1">
          <p15:clr>
            <a:srgbClr val="FBAE40"/>
          </p15:clr>
        </p15:guide>
        <p15:guide id="15" pos="2933" userDrawn="1">
          <p15:clr>
            <a:srgbClr val="FBAE40"/>
          </p15:clr>
        </p15:guide>
        <p15:guide id="16" pos="2116" userDrawn="1">
          <p15:clr>
            <a:srgbClr val="FBAE40"/>
          </p15:clr>
        </p15:guide>
        <p15:guide id="17" pos="2056" userDrawn="1">
          <p15:clr>
            <a:srgbClr val="FBAE40"/>
          </p15:clr>
        </p15:guide>
        <p15:guide id="18" pos="1240" userDrawn="1">
          <p15:clr>
            <a:srgbClr val="FBAE40"/>
          </p15:clr>
        </p15:guide>
        <p15:guide id="19" pos="1179" userDrawn="1">
          <p15:clr>
            <a:srgbClr val="FBAE40"/>
          </p15:clr>
        </p15:guide>
        <p15:guide id="20" orient="horz" pos="1049" userDrawn="1">
          <p15:clr>
            <a:srgbClr val="FBAE40"/>
          </p15:clr>
        </p15:guide>
        <p15:guide id="21" orient="horz" pos="1321"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Infographics Quotes">
    <p:spTree>
      <p:nvGrpSpPr>
        <p:cNvPr id="1" name=""/>
        <p:cNvGrpSpPr/>
        <p:nvPr/>
      </p:nvGrpSpPr>
      <p:grpSpPr>
        <a:xfrm>
          <a:off x="0" y="0"/>
          <a:ext cx="0" cy="0"/>
          <a:chOff x="0" y="0"/>
          <a:chExt cx="0" cy="0"/>
        </a:xfrm>
      </p:grpSpPr>
      <p:grpSp>
        <p:nvGrpSpPr>
          <p:cNvPr id="11" name="Group 10"/>
          <p:cNvGrpSpPr/>
          <p:nvPr userDrawn="1"/>
        </p:nvGrpSpPr>
        <p:grpSpPr>
          <a:xfrm>
            <a:off x="575734" y="2749830"/>
            <a:ext cx="5120529" cy="2713220"/>
            <a:chOff x="431800" y="2165214"/>
            <a:chExt cx="3840397" cy="2713220"/>
          </a:xfrm>
          <a:solidFill>
            <a:schemeClr val="accent2"/>
          </a:solidFill>
        </p:grpSpPr>
        <p:sp>
          <p:nvSpPr>
            <p:cNvPr id="4" name="Rounded Rectangular Callout 3"/>
            <p:cNvSpPr/>
            <p:nvPr userDrawn="1"/>
          </p:nvSpPr>
          <p:spPr>
            <a:xfrm>
              <a:off x="431800" y="2165214"/>
              <a:ext cx="3840397" cy="2713220"/>
            </a:xfrm>
            <a:prstGeom prst="wedgeRoundRectCallout">
              <a:avLst>
                <a:gd name="adj1" fmla="val 33228"/>
                <a:gd name="adj2" fmla="val 77969"/>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ounded Rectangle 7"/>
            <p:cNvSpPr/>
            <p:nvPr userDrawn="1"/>
          </p:nvSpPr>
          <p:spPr>
            <a:xfrm>
              <a:off x="431800" y="2165214"/>
              <a:ext cx="3840397" cy="2713220"/>
            </a:xfrm>
            <a:prstGeom prst="roundRect">
              <a:avLst>
                <a:gd name="adj" fmla="val 285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27" name="Group 26"/>
          <p:cNvGrpSpPr/>
          <p:nvPr userDrawn="1"/>
        </p:nvGrpSpPr>
        <p:grpSpPr>
          <a:xfrm flipH="1">
            <a:off x="6272586" y="1233488"/>
            <a:ext cx="5120529" cy="2713220"/>
            <a:chOff x="431800" y="2165214"/>
            <a:chExt cx="3840397" cy="2713220"/>
          </a:xfrm>
          <a:solidFill>
            <a:schemeClr val="accent4"/>
          </a:solidFill>
        </p:grpSpPr>
        <p:sp>
          <p:nvSpPr>
            <p:cNvPr id="28" name="Rounded Rectangular Callout 27"/>
            <p:cNvSpPr/>
            <p:nvPr userDrawn="1"/>
          </p:nvSpPr>
          <p:spPr>
            <a:xfrm>
              <a:off x="431800" y="2165214"/>
              <a:ext cx="3840397" cy="2713220"/>
            </a:xfrm>
            <a:prstGeom prst="wedgeRoundRectCallout">
              <a:avLst>
                <a:gd name="adj1" fmla="val 33228"/>
                <a:gd name="adj2" fmla="val 77969"/>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9" name="Rounded Rectangle 28"/>
            <p:cNvSpPr/>
            <p:nvPr userDrawn="1"/>
          </p:nvSpPr>
          <p:spPr>
            <a:xfrm>
              <a:off x="431800" y="2165214"/>
              <a:ext cx="3840397" cy="2713220"/>
            </a:xfrm>
            <a:prstGeom prst="roundRect">
              <a:avLst>
                <a:gd name="adj" fmla="val 285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31" name="Text Placeholder 30"/>
          <p:cNvSpPr>
            <a:spLocks noGrp="1"/>
          </p:cNvSpPr>
          <p:nvPr>
            <p:ph type="body" sz="quarter" idx="27" hasCustomPrompt="1"/>
          </p:nvPr>
        </p:nvSpPr>
        <p:spPr>
          <a:xfrm>
            <a:off x="910167" y="3097396"/>
            <a:ext cx="4425951" cy="1564545"/>
          </a:xfrm>
        </p:spPr>
        <p:txBody>
          <a:bodyPr anchor="ctr">
            <a:normAutofit/>
          </a:bodyPr>
          <a:lstStyle>
            <a:lvl1pPr marL="0" indent="0">
              <a:buFontTx/>
              <a:buNone/>
              <a:defRPr sz="1200">
                <a:solidFill>
                  <a:schemeClr val="bg1"/>
                </a:solidFill>
              </a:defRPr>
            </a:lvl1pPr>
          </a:lstStyle>
          <a:p>
            <a:pPr lvl="0"/>
            <a:r>
              <a:rPr lang="en-US" dirty="0"/>
              <a:t>Type your quote here</a:t>
            </a:r>
          </a:p>
        </p:txBody>
      </p:sp>
      <p:sp>
        <p:nvSpPr>
          <p:cNvPr id="32" name="Text Placeholder 30"/>
          <p:cNvSpPr>
            <a:spLocks noGrp="1"/>
          </p:cNvSpPr>
          <p:nvPr>
            <p:ph type="body" sz="quarter" idx="28" hasCustomPrompt="1"/>
          </p:nvPr>
        </p:nvSpPr>
        <p:spPr>
          <a:xfrm>
            <a:off x="910166" y="4676933"/>
            <a:ext cx="4425951" cy="235140"/>
          </a:xfrm>
        </p:spPr>
        <p:txBody>
          <a:bodyPr>
            <a:normAutofit/>
          </a:bodyPr>
          <a:lstStyle>
            <a:lvl1pPr marL="0" indent="0">
              <a:buFontTx/>
              <a:buNone/>
              <a:defRPr sz="1200" b="1" baseline="0">
                <a:solidFill>
                  <a:schemeClr val="bg1"/>
                </a:solidFill>
              </a:defRPr>
            </a:lvl1pPr>
          </a:lstStyle>
          <a:p>
            <a:pPr lvl="0"/>
            <a:r>
              <a:rPr lang="en-US" dirty="0"/>
              <a:t>Name of Quote Author here</a:t>
            </a:r>
          </a:p>
        </p:txBody>
      </p:sp>
      <p:sp>
        <p:nvSpPr>
          <p:cNvPr id="33" name="Text Placeholder 30"/>
          <p:cNvSpPr>
            <a:spLocks noGrp="1"/>
          </p:cNvSpPr>
          <p:nvPr>
            <p:ph type="body" sz="quarter" idx="29" hasCustomPrompt="1"/>
          </p:nvPr>
        </p:nvSpPr>
        <p:spPr>
          <a:xfrm>
            <a:off x="910166" y="4912073"/>
            <a:ext cx="4425951" cy="235140"/>
          </a:xfrm>
        </p:spPr>
        <p:txBody>
          <a:bodyPr>
            <a:normAutofit/>
          </a:bodyPr>
          <a:lstStyle>
            <a:lvl1pPr marL="0" indent="0">
              <a:buFontTx/>
              <a:buNone/>
              <a:defRPr sz="1200" b="0" i="1" baseline="0">
                <a:solidFill>
                  <a:schemeClr val="bg1"/>
                </a:solidFill>
              </a:defRPr>
            </a:lvl1pPr>
          </a:lstStyle>
          <a:p>
            <a:pPr lvl="0"/>
            <a:r>
              <a:rPr lang="en-US" dirty="0"/>
              <a:t>Job Title of Quote Author here</a:t>
            </a:r>
          </a:p>
        </p:txBody>
      </p:sp>
      <p:sp>
        <p:nvSpPr>
          <p:cNvPr id="34" name="Text Placeholder 30"/>
          <p:cNvSpPr>
            <a:spLocks noGrp="1"/>
          </p:cNvSpPr>
          <p:nvPr>
            <p:ph type="body" sz="quarter" idx="30" hasCustomPrompt="1"/>
          </p:nvPr>
        </p:nvSpPr>
        <p:spPr>
          <a:xfrm>
            <a:off x="6619877" y="1542609"/>
            <a:ext cx="4425951" cy="1564545"/>
          </a:xfrm>
        </p:spPr>
        <p:txBody>
          <a:bodyPr anchor="ctr">
            <a:normAutofit/>
          </a:bodyPr>
          <a:lstStyle>
            <a:lvl1pPr marL="0" indent="0">
              <a:buFontTx/>
              <a:buNone/>
              <a:defRPr sz="1200">
                <a:solidFill>
                  <a:schemeClr val="bg1"/>
                </a:solidFill>
              </a:defRPr>
            </a:lvl1pPr>
          </a:lstStyle>
          <a:p>
            <a:pPr lvl="0"/>
            <a:r>
              <a:rPr lang="en-US" dirty="0"/>
              <a:t>Type your quote here</a:t>
            </a:r>
          </a:p>
        </p:txBody>
      </p:sp>
      <p:sp>
        <p:nvSpPr>
          <p:cNvPr id="35" name="Text Placeholder 30"/>
          <p:cNvSpPr>
            <a:spLocks noGrp="1"/>
          </p:cNvSpPr>
          <p:nvPr>
            <p:ph type="body" sz="quarter" idx="31" hasCustomPrompt="1"/>
          </p:nvPr>
        </p:nvSpPr>
        <p:spPr>
          <a:xfrm>
            <a:off x="6619875" y="3122145"/>
            <a:ext cx="4425951" cy="235140"/>
          </a:xfrm>
        </p:spPr>
        <p:txBody>
          <a:bodyPr>
            <a:normAutofit/>
          </a:bodyPr>
          <a:lstStyle>
            <a:lvl1pPr marL="0" indent="0">
              <a:buFontTx/>
              <a:buNone/>
              <a:defRPr sz="1200" b="1" baseline="0">
                <a:solidFill>
                  <a:schemeClr val="bg1"/>
                </a:solidFill>
              </a:defRPr>
            </a:lvl1pPr>
          </a:lstStyle>
          <a:p>
            <a:pPr lvl="0"/>
            <a:r>
              <a:rPr lang="en-US" dirty="0"/>
              <a:t>Name of Quote Author here</a:t>
            </a:r>
          </a:p>
        </p:txBody>
      </p:sp>
      <p:sp>
        <p:nvSpPr>
          <p:cNvPr id="36" name="Text Placeholder 30"/>
          <p:cNvSpPr>
            <a:spLocks noGrp="1"/>
          </p:cNvSpPr>
          <p:nvPr>
            <p:ph type="body" sz="quarter" idx="32" hasCustomPrompt="1"/>
          </p:nvPr>
        </p:nvSpPr>
        <p:spPr>
          <a:xfrm>
            <a:off x="6619875" y="3357285"/>
            <a:ext cx="4425951" cy="235140"/>
          </a:xfrm>
        </p:spPr>
        <p:txBody>
          <a:bodyPr>
            <a:normAutofit/>
          </a:bodyPr>
          <a:lstStyle>
            <a:lvl1pPr marL="0" indent="0">
              <a:buFontTx/>
              <a:buNone/>
              <a:defRPr sz="1200" b="0" i="1" baseline="0">
                <a:solidFill>
                  <a:schemeClr val="bg1"/>
                </a:solidFill>
              </a:defRPr>
            </a:lvl1pPr>
          </a:lstStyle>
          <a:p>
            <a:pPr lvl="0"/>
            <a:r>
              <a:rPr lang="en-US" dirty="0"/>
              <a:t>Job Title of Quote Author here</a:t>
            </a:r>
          </a:p>
        </p:txBody>
      </p:sp>
      <p:sp>
        <p:nvSpPr>
          <p:cNvPr id="19" name="Sub-heading"/>
          <p:cNvSpPr>
            <a:spLocks noGrp="1"/>
          </p:cNvSpPr>
          <p:nvPr>
            <p:ph type="body" sz="quarter" idx="10" hasCustomPrompt="1"/>
          </p:nvPr>
        </p:nvSpPr>
        <p:spPr>
          <a:xfrm>
            <a:off x="575734" y="738188"/>
            <a:ext cx="11040533" cy="377825"/>
          </a:xfrm>
        </p:spPr>
        <p:txBody>
          <a:bodyPr>
            <a:noAutofit/>
          </a:bodyPr>
          <a:lstStyle>
            <a:lvl1pPr marL="0" indent="0">
              <a:buNone/>
              <a:defRPr sz="2400" baseline="0"/>
            </a:lvl1pPr>
          </a:lstStyle>
          <a:p>
            <a:pPr lvl="0"/>
            <a:r>
              <a:rPr lang="en-US" dirty="0"/>
              <a:t>Click to add sub-heading</a:t>
            </a:r>
          </a:p>
        </p:txBody>
      </p:sp>
      <p:sp>
        <p:nvSpPr>
          <p:cNvPr id="20" name="Heading"/>
          <p:cNvSpPr>
            <a:spLocks noGrp="1"/>
          </p:cNvSpPr>
          <p:nvPr>
            <p:ph type="title" hasCustomPrompt="1"/>
          </p:nvPr>
        </p:nvSpPr>
        <p:spPr>
          <a:xfrm>
            <a:off x="575734" y="404814"/>
            <a:ext cx="11040533" cy="333741"/>
          </a:xfrm>
        </p:spPr>
        <p:txBody>
          <a:bodyPr anchor="ctr">
            <a:noAutofit/>
          </a:bodyPr>
          <a:lstStyle>
            <a:lvl1pPr>
              <a:defRPr sz="2400" baseline="0"/>
            </a:lvl1pPr>
          </a:lstStyle>
          <a:p>
            <a:r>
              <a:rPr lang="en-US" dirty="0"/>
              <a:t>Click to add Heading</a:t>
            </a:r>
          </a:p>
        </p:txBody>
      </p:sp>
    </p:spTree>
    <p:extLst>
      <p:ext uri="{BB962C8B-B14F-4D97-AF65-F5344CB8AC3E}">
        <p14:creationId xmlns:p14="http://schemas.microsoft.com/office/powerpoint/2010/main" val="457691349"/>
      </p:ext>
    </p:extLst>
  </p:cSld>
  <p:clrMapOvr>
    <a:masterClrMapping/>
  </p:clrMapOvr>
  <p:hf sldNum="0" hdr="0"/>
  <p:extLst>
    <p:ext uri="{DCECCB84-F9BA-43D5-87BE-67443E8EF086}">
      <p15:sldGuideLst xmlns:p15="http://schemas.microsoft.com/office/powerpoint/2012/main">
        <p15:guide id="1" orient="horz" pos="709" userDrawn="1">
          <p15:clr>
            <a:srgbClr val="FBAE40"/>
          </p15:clr>
        </p15:guide>
        <p15:guide id="2" orient="horz" pos="1321"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End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832852" y="404813"/>
            <a:ext cx="2783416" cy="277812"/>
          </a:xfrm>
        </p:spPr>
        <p:txBody>
          <a:bodyPr anchor="t" anchorCtr="0">
            <a:noAutofit/>
          </a:bodyPr>
          <a:lstStyle>
            <a:lvl1pPr algn="l">
              <a:lnSpc>
                <a:spcPct val="100000"/>
              </a:lnSpc>
              <a:defRPr sz="1000" b="0" i="1" baseline="0">
                <a:solidFill>
                  <a:schemeClr val="bg1"/>
                </a:solidFill>
              </a:defRPr>
            </a:lvl1pPr>
          </a:lstStyle>
          <a:p>
            <a:r>
              <a:rPr lang="en-US" dirty="0"/>
              <a:t>Click to edit contact title</a:t>
            </a:r>
          </a:p>
        </p:txBody>
      </p:sp>
      <p:sp>
        <p:nvSpPr>
          <p:cNvPr id="13" name="Text Placeholder 12"/>
          <p:cNvSpPr>
            <a:spLocks noGrp="1"/>
          </p:cNvSpPr>
          <p:nvPr>
            <p:ph type="body" sz="quarter" idx="10" hasCustomPrompt="1"/>
          </p:nvPr>
        </p:nvSpPr>
        <p:spPr>
          <a:xfrm>
            <a:off x="8832851" y="852488"/>
            <a:ext cx="2783416" cy="237758"/>
          </a:xfrm>
        </p:spPr>
        <p:txBody>
          <a:bodyPr>
            <a:noAutofit/>
          </a:bodyPr>
          <a:lstStyle>
            <a:lvl1pPr marL="0" indent="0">
              <a:spcBef>
                <a:spcPts val="0"/>
              </a:spcBef>
              <a:spcAft>
                <a:spcPts val="0"/>
              </a:spcAft>
              <a:buNone/>
              <a:defRPr sz="1000" b="1">
                <a:solidFill>
                  <a:schemeClr val="bg1"/>
                </a:solidFill>
              </a:defRPr>
            </a:lvl1pPr>
            <a:lvl2pPr marL="342900" indent="0">
              <a:buNone/>
              <a:defRPr sz="1200" b="1">
                <a:solidFill>
                  <a:schemeClr val="bg1"/>
                </a:solidFill>
              </a:defRPr>
            </a:lvl2pPr>
            <a:lvl3pPr marL="685800" indent="0">
              <a:buNone/>
              <a:defRPr sz="1200" b="1">
                <a:solidFill>
                  <a:schemeClr val="bg1"/>
                </a:solidFill>
              </a:defRPr>
            </a:lvl3pPr>
            <a:lvl4pPr marL="1028700" indent="0">
              <a:buNone/>
              <a:defRPr sz="1200" b="1">
                <a:solidFill>
                  <a:schemeClr val="bg1"/>
                </a:solidFill>
              </a:defRPr>
            </a:lvl4pPr>
            <a:lvl5pPr marL="1371600" indent="0">
              <a:buNone/>
              <a:defRPr sz="1200" b="1">
                <a:solidFill>
                  <a:schemeClr val="bg1"/>
                </a:solidFill>
              </a:defRPr>
            </a:lvl5pPr>
          </a:lstStyle>
          <a:p>
            <a:pPr lvl="0"/>
            <a:r>
              <a:rPr lang="en-US" dirty="0"/>
              <a:t>Click to add name</a:t>
            </a:r>
          </a:p>
        </p:txBody>
      </p:sp>
      <p:sp>
        <p:nvSpPr>
          <p:cNvPr id="14" name="Text Placeholder 12"/>
          <p:cNvSpPr>
            <a:spLocks noGrp="1"/>
          </p:cNvSpPr>
          <p:nvPr>
            <p:ph type="body" sz="quarter" idx="11" hasCustomPrompt="1"/>
          </p:nvPr>
        </p:nvSpPr>
        <p:spPr>
          <a:xfrm>
            <a:off x="8832851" y="1097025"/>
            <a:ext cx="2783416" cy="568263"/>
          </a:xfrm>
        </p:spPr>
        <p:txBody>
          <a:bodyPr>
            <a:noAutofit/>
          </a:bodyPr>
          <a:lstStyle>
            <a:lvl1pPr marL="0" indent="0">
              <a:lnSpc>
                <a:spcPct val="100000"/>
              </a:lnSpc>
              <a:spcBef>
                <a:spcPts val="0"/>
              </a:spcBef>
              <a:spcAft>
                <a:spcPts val="0"/>
              </a:spcAft>
              <a:buNone/>
              <a:defRPr sz="1000" b="0" baseline="0">
                <a:solidFill>
                  <a:schemeClr val="bg1"/>
                </a:solidFill>
              </a:defRPr>
            </a:lvl1pPr>
            <a:lvl2pPr marL="342900" indent="0">
              <a:buNone/>
              <a:defRPr sz="1200" b="1">
                <a:solidFill>
                  <a:schemeClr val="bg1"/>
                </a:solidFill>
              </a:defRPr>
            </a:lvl2pPr>
            <a:lvl3pPr marL="685800" indent="0">
              <a:buNone/>
              <a:defRPr sz="1200" b="1">
                <a:solidFill>
                  <a:schemeClr val="bg1"/>
                </a:solidFill>
              </a:defRPr>
            </a:lvl3pPr>
            <a:lvl4pPr marL="1028700" indent="0">
              <a:buNone/>
              <a:defRPr sz="1200" b="1">
                <a:solidFill>
                  <a:schemeClr val="bg1"/>
                </a:solidFill>
              </a:defRPr>
            </a:lvl4pPr>
            <a:lvl5pPr marL="1371600" indent="0">
              <a:buNone/>
              <a:defRPr sz="1200" b="1">
                <a:solidFill>
                  <a:schemeClr val="bg1"/>
                </a:solidFill>
              </a:defRPr>
            </a:lvl5pPr>
          </a:lstStyle>
          <a:p>
            <a:pPr lvl="0"/>
            <a:r>
              <a:rPr lang="en-US" dirty="0"/>
              <a:t>Click to add job title, contact phone and e-mail address</a:t>
            </a:r>
          </a:p>
        </p:txBody>
      </p:sp>
      <p:sp>
        <p:nvSpPr>
          <p:cNvPr id="15" name="Text Placeholder 12"/>
          <p:cNvSpPr>
            <a:spLocks noGrp="1"/>
          </p:cNvSpPr>
          <p:nvPr>
            <p:ph type="body" sz="quarter" idx="12" hasCustomPrompt="1"/>
          </p:nvPr>
        </p:nvSpPr>
        <p:spPr>
          <a:xfrm>
            <a:off x="8831792" y="1858721"/>
            <a:ext cx="2783416" cy="946027"/>
          </a:xfrm>
        </p:spPr>
        <p:txBody>
          <a:bodyPr>
            <a:noAutofit/>
          </a:bodyPr>
          <a:lstStyle>
            <a:lvl1pPr marL="0" indent="0">
              <a:lnSpc>
                <a:spcPct val="100000"/>
              </a:lnSpc>
              <a:spcBef>
                <a:spcPts val="0"/>
              </a:spcBef>
              <a:spcAft>
                <a:spcPts val="0"/>
              </a:spcAft>
              <a:buNone/>
              <a:defRPr sz="1000" b="0" baseline="0">
                <a:solidFill>
                  <a:schemeClr val="bg1"/>
                </a:solidFill>
              </a:defRPr>
            </a:lvl1pPr>
            <a:lvl2pPr marL="342900" indent="0">
              <a:buNone/>
              <a:defRPr sz="1200" b="1">
                <a:solidFill>
                  <a:schemeClr val="bg1"/>
                </a:solidFill>
              </a:defRPr>
            </a:lvl2pPr>
            <a:lvl3pPr marL="685800" indent="0">
              <a:buNone/>
              <a:defRPr sz="1200" b="1">
                <a:solidFill>
                  <a:schemeClr val="bg1"/>
                </a:solidFill>
              </a:defRPr>
            </a:lvl3pPr>
            <a:lvl4pPr marL="1028700" indent="0">
              <a:buNone/>
              <a:defRPr sz="1200" b="1">
                <a:solidFill>
                  <a:schemeClr val="bg1"/>
                </a:solidFill>
              </a:defRPr>
            </a:lvl4pPr>
            <a:lvl5pPr marL="1371600" indent="0">
              <a:buNone/>
              <a:defRPr sz="1200" b="1">
                <a:solidFill>
                  <a:schemeClr val="bg1"/>
                </a:solidFill>
              </a:defRPr>
            </a:lvl5pPr>
          </a:lstStyle>
          <a:p>
            <a:pPr lvl="0"/>
            <a:r>
              <a:rPr lang="en-US" dirty="0"/>
              <a:t>Click to add address</a:t>
            </a:r>
          </a:p>
        </p:txBody>
      </p:sp>
      <p:sp>
        <p:nvSpPr>
          <p:cNvPr id="12" name="TextBox 11"/>
          <p:cNvSpPr txBox="1"/>
          <p:nvPr userDrawn="1"/>
        </p:nvSpPr>
        <p:spPr>
          <a:xfrm>
            <a:off x="470234" y="5813579"/>
            <a:ext cx="3909567" cy="415498"/>
          </a:xfrm>
          <a:prstGeom prst="rect">
            <a:avLst/>
          </a:prstGeom>
          <a:noFill/>
        </p:spPr>
        <p:txBody>
          <a:bodyPr wrap="square" rtlCol="0">
            <a:spAutoFit/>
          </a:bodyPr>
          <a:lstStyle/>
          <a:p>
            <a:r>
              <a:rPr lang="en-US" sz="2100" b="1" dirty="0" err="1">
                <a:solidFill>
                  <a:schemeClr val="bg1"/>
                </a:solidFill>
              </a:rPr>
              <a:t>eversheds-sutherland.ie</a:t>
            </a:r>
            <a:endParaRPr lang="en-US" sz="2100" b="1" dirty="0">
              <a:solidFill>
                <a:schemeClr val="bg1"/>
              </a:solidFill>
            </a:endParaRPr>
          </a:p>
        </p:txBody>
      </p:sp>
      <p:sp>
        <p:nvSpPr>
          <p:cNvPr id="16" name="TextBox 15"/>
          <p:cNvSpPr txBox="1"/>
          <p:nvPr userDrawn="1"/>
        </p:nvSpPr>
        <p:spPr>
          <a:xfrm>
            <a:off x="470230" y="6177818"/>
            <a:ext cx="4281157" cy="215444"/>
          </a:xfrm>
          <a:prstGeom prst="rect">
            <a:avLst/>
          </a:prstGeom>
          <a:noFill/>
        </p:spPr>
        <p:txBody>
          <a:bodyPr wrap="square" rtlCol="0">
            <a:spAutoFit/>
          </a:bodyPr>
          <a:lstStyle/>
          <a:p>
            <a:r>
              <a:rPr lang="en-US" sz="800" b="0" i="0" dirty="0">
                <a:solidFill>
                  <a:schemeClr val="bg1"/>
                </a:solidFill>
              </a:rPr>
              <a:t>© Eversheds Sutherland LLP 2022</a:t>
            </a:r>
            <a:endParaRPr lang="en-US" sz="800" b="0" i="0" baseline="0" dirty="0">
              <a:solidFill>
                <a:schemeClr val="bg1"/>
              </a:solidFill>
            </a:endParaRP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03400" y="491829"/>
            <a:ext cx="795092" cy="3232545"/>
          </a:xfrm>
          <a:prstGeom prst="rect">
            <a:avLst/>
          </a:prstGeom>
        </p:spPr>
      </p:pic>
    </p:spTree>
    <p:extLst>
      <p:ext uri="{BB962C8B-B14F-4D97-AF65-F5344CB8AC3E}">
        <p14:creationId xmlns:p14="http://schemas.microsoft.com/office/powerpoint/2010/main" val="1085695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 co brand top right">
    <p:spTree>
      <p:nvGrpSpPr>
        <p:cNvPr id="1" name=""/>
        <p:cNvGrpSpPr/>
        <p:nvPr/>
      </p:nvGrpSpPr>
      <p:grpSpPr>
        <a:xfrm>
          <a:off x="0" y="0"/>
          <a:ext cx="0" cy="0"/>
          <a:chOff x="0" y="0"/>
          <a:chExt cx="0" cy="0"/>
        </a:xfrm>
      </p:grpSpPr>
      <p:sp>
        <p:nvSpPr>
          <p:cNvPr id="20" name="Primary Image"/>
          <p:cNvSpPr>
            <a:spLocks noGrp="1"/>
          </p:cNvSpPr>
          <p:nvPr>
            <p:ph type="pic" sz="quarter" idx="14" hasCustomPrompt="1"/>
          </p:nvPr>
        </p:nvSpPr>
        <p:spPr>
          <a:xfrm>
            <a:off x="3359152" y="1692514"/>
            <a:ext cx="8832849" cy="5165486"/>
          </a:xfrm>
        </p:spPr>
        <p:txBody>
          <a:bodyPr anchor="ctr"/>
          <a:lstStyle>
            <a:lvl1pPr marL="0" indent="0" algn="ctr">
              <a:buNone/>
              <a:defRPr/>
            </a:lvl1pPr>
          </a:lstStyle>
          <a:p>
            <a:r>
              <a:rPr lang="en-US" dirty="0"/>
              <a:t>Click to add primary image here</a:t>
            </a:r>
          </a:p>
        </p:txBody>
      </p:sp>
      <p:pic>
        <p:nvPicPr>
          <p:cNvPr id="12" name="Picture 11" descr="Eversheds_Sutherland Primary 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03400" y="488102"/>
            <a:ext cx="795092" cy="3240000"/>
          </a:xfrm>
          <a:prstGeom prst="rect">
            <a:avLst/>
          </a:prstGeom>
        </p:spPr>
      </p:pic>
      <p:sp>
        <p:nvSpPr>
          <p:cNvPr id="21" name="Date"/>
          <p:cNvSpPr>
            <a:spLocks noGrp="1"/>
          </p:cNvSpPr>
          <p:nvPr>
            <p:ph type="body" sz="quarter" idx="10" hasCustomPrompt="1"/>
          </p:nvPr>
        </p:nvSpPr>
        <p:spPr>
          <a:xfrm>
            <a:off x="2272162" y="2109784"/>
            <a:ext cx="2880784" cy="220174"/>
          </a:xfrm>
        </p:spPr>
        <p:txBody>
          <a:bodyPr bIns="0">
            <a:noAutofit/>
          </a:bodyPr>
          <a:lstStyle>
            <a:lvl1pPr marL="0" indent="0">
              <a:lnSpc>
                <a:spcPct val="100000"/>
              </a:lnSpc>
              <a:spcBef>
                <a:spcPts val="0"/>
              </a:spcBef>
              <a:spcAft>
                <a:spcPts val="0"/>
              </a:spcAft>
              <a:buNone/>
              <a:defRPr sz="1200" b="1" baseline="0">
                <a:solidFill>
                  <a:schemeClr val="accent2"/>
                </a:solidFill>
              </a:defRPr>
            </a:lvl1pPr>
          </a:lstStyle>
          <a:p>
            <a:pPr lvl="0"/>
            <a:r>
              <a:rPr lang="en-US" dirty="0"/>
              <a:t>Date of Presentation</a:t>
            </a:r>
          </a:p>
        </p:txBody>
      </p:sp>
      <p:sp>
        <p:nvSpPr>
          <p:cNvPr id="22" name="Presenter Name"/>
          <p:cNvSpPr>
            <a:spLocks noGrp="1"/>
          </p:cNvSpPr>
          <p:nvPr>
            <p:ph type="body" sz="quarter" idx="11" hasCustomPrompt="1"/>
          </p:nvPr>
        </p:nvSpPr>
        <p:spPr>
          <a:xfrm>
            <a:off x="2272162" y="2356334"/>
            <a:ext cx="4273551" cy="290145"/>
          </a:xfrm>
        </p:spPr>
        <p:txBody>
          <a:bodyPr anchor="b">
            <a:normAutofit/>
          </a:bodyPr>
          <a:lstStyle>
            <a:lvl1pPr marL="0" indent="0">
              <a:lnSpc>
                <a:spcPct val="100000"/>
              </a:lnSpc>
              <a:spcBef>
                <a:spcPts val="0"/>
              </a:spcBef>
              <a:spcAft>
                <a:spcPts val="0"/>
              </a:spcAft>
              <a:buNone/>
              <a:defRPr sz="1200" b="0" baseline="0"/>
            </a:lvl1pPr>
          </a:lstStyle>
          <a:p>
            <a:pPr lvl="0"/>
            <a:r>
              <a:rPr lang="en-US" dirty="0"/>
              <a:t>Click to enter name of Presenter here</a:t>
            </a:r>
          </a:p>
        </p:txBody>
      </p:sp>
      <p:sp>
        <p:nvSpPr>
          <p:cNvPr id="23" name="Job title"/>
          <p:cNvSpPr>
            <a:spLocks noGrp="1"/>
          </p:cNvSpPr>
          <p:nvPr>
            <p:ph type="body" sz="quarter" idx="12" hasCustomPrompt="1"/>
          </p:nvPr>
        </p:nvSpPr>
        <p:spPr>
          <a:xfrm>
            <a:off x="2272162" y="2646480"/>
            <a:ext cx="4273551" cy="439617"/>
          </a:xfrm>
        </p:spPr>
        <p:txBody>
          <a:bodyPr>
            <a:normAutofit/>
          </a:bodyPr>
          <a:lstStyle>
            <a:lvl1pPr marL="0" indent="0">
              <a:lnSpc>
                <a:spcPct val="100000"/>
              </a:lnSpc>
              <a:spcBef>
                <a:spcPts val="0"/>
              </a:spcBef>
              <a:spcAft>
                <a:spcPts val="0"/>
              </a:spcAft>
              <a:buNone/>
              <a:defRPr sz="1200" b="0" i="1" baseline="0"/>
            </a:lvl1pPr>
          </a:lstStyle>
          <a:p>
            <a:pPr lvl="0"/>
            <a:r>
              <a:rPr lang="en-US" dirty="0"/>
              <a:t>Click to enter Job Title here</a:t>
            </a:r>
          </a:p>
        </p:txBody>
      </p:sp>
      <p:sp>
        <p:nvSpPr>
          <p:cNvPr id="24" name="Co brand logo"/>
          <p:cNvSpPr>
            <a:spLocks noGrp="1"/>
          </p:cNvSpPr>
          <p:nvPr>
            <p:ph sz="quarter" idx="13" hasCustomPrompt="1"/>
          </p:nvPr>
        </p:nvSpPr>
        <p:spPr>
          <a:xfrm>
            <a:off x="9276269" y="413362"/>
            <a:ext cx="2340000" cy="474663"/>
          </a:xfrm>
        </p:spPr>
        <p:txBody>
          <a:bodyPr anchor="ctr">
            <a:normAutofit/>
          </a:bodyPr>
          <a:lstStyle>
            <a:lvl1pPr marL="0" indent="0" algn="ctr">
              <a:buNone/>
              <a:defRPr sz="1200" baseline="0"/>
            </a:lvl1pPr>
          </a:lstStyle>
          <a:p>
            <a:pPr lvl="0"/>
            <a:r>
              <a:rPr lang="en-US" dirty="0"/>
              <a:t>Click to add co brand logo here</a:t>
            </a:r>
          </a:p>
        </p:txBody>
      </p:sp>
      <p:sp>
        <p:nvSpPr>
          <p:cNvPr id="25" name="Heartline"/>
          <p:cNvSpPr>
            <a:spLocks noGrp="1"/>
          </p:cNvSpPr>
          <p:nvPr>
            <p:ph type="ctrTitle" hasCustomPrompt="1"/>
          </p:nvPr>
        </p:nvSpPr>
        <p:spPr>
          <a:xfrm>
            <a:off x="2272162" y="404814"/>
            <a:ext cx="6984000" cy="615095"/>
          </a:xfrm>
        </p:spPr>
        <p:txBody>
          <a:bodyPr rIns="0" bIns="0" anchor="b">
            <a:noAutofit/>
          </a:bodyPr>
          <a:lstStyle>
            <a:lvl1pPr algn="l">
              <a:defRPr sz="2100" b="1">
                <a:solidFill>
                  <a:srgbClr val="CD051D"/>
                </a:solidFill>
              </a:defRPr>
            </a:lvl1pPr>
          </a:lstStyle>
          <a:p>
            <a:r>
              <a:rPr lang="en-US" dirty="0"/>
              <a:t>Click to add Heartline here with two lines if needed</a:t>
            </a:r>
          </a:p>
        </p:txBody>
      </p:sp>
      <p:sp>
        <p:nvSpPr>
          <p:cNvPr id="26" name="Headline"/>
          <p:cNvSpPr>
            <a:spLocks noGrp="1"/>
          </p:cNvSpPr>
          <p:nvPr>
            <p:ph type="subTitle" idx="1" hasCustomPrompt="1"/>
          </p:nvPr>
        </p:nvSpPr>
        <p:spPr>
          <a:xfrm>
            <a:off x="2272162" y="1041884"/>
            <a:ext cx="6984000" cy="323165"/>
          </a:xfrm>
        </p:spPr>
        <p:txBody>
          <a:bodyPr tIns="0" bIns="0">
            <a:spAutoFit/>
          </a:bodyPr>
          <a:lstStyle>
            <a:lvl1pPr marL="0" indent="0" algn="l">
              <a:spcBef>
                <a:spcPts val="450"/>
              </a:spcBef>
              <a:spcAft>
                <a:spcPts val="0"/>
              </a:spcAft>
              <a:buNone/>
              <a:defRPr sz="21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add Headline here with two lines if needed</a:t>
            </a:r>
          </a:p>
        </p:txBody>
      </p:sp>
    </p:spTree>
    <p:extLst>
      <p:ext uri="{BB962C8B-B14F-4D97-AF65-F5344CB8AC3E}">
        <p14:creationId xmlns:p14="http://schemas.microsoft.com/office/powerpoint/2010/main" val="4242207938"/>
      </p:ext>
    </p:extLst>
  </p:cSld>
  <p:clrMapOvr>
    <a:masterClrMapping/>
  </p:clrMapOvr>
  <p:extLst>
    <p:ext uri="{DCECCB84-F9BA-43D5-87BE-67443E8EF086}">
      <p15:sldGuideLst xmlns:p15="http://schemas.microsoft.com/office/powerpoint/2012/main">
        <p15:guide id="1" orient="horz" pos="255" userDrawn="1">
          <p15:clr>
            <a:srgbClr val="FBAE40"/>
          </p15:clr>
        </p15:guide>
        <p15:guide id="2" pos="363" userDrawn="1">
          <p15:clr>
            <a:srgbClr val="FBAE40"/>
          </p15:clr>
        </p15:guide>
        <p15:guide id="3" pos="7317" userDrawn="1">
          <p15:clr>
            <a:srgbClr val="FBAE40"/>
          </p15:clr>
        </p15:guide>
        <p15:guide id="4" orient="horz" pos="4065" userDrawn="1">
          <p15:clr>
            <a:srgbClr val="FBAE40"/>
          </p15:clr>
        </p15:guide>
        <p15:guide id="5" pos="3840" userDrawn="1">
          <p15:clr>
            <a:srgbClr val="FBAE40"/>
          </p15:clr>
        </p15:guide>
        <p15:guide id="6" pos="3809" userDrawn="1">
          <p15:clr>
            <a:srgbClr val="FBAE40"/>
          </p15:clr>
        </p15:guide>
        <p15:guide id="7" pos="3871" userDrawn="1">
          <p15:clr>
            <a:srgbClr val="FBAE40"/>
          </p15:clr>
        </p15:guide>
        <p15:guide id="8" pos="4687" userDrawn="1">
          <p15:clr>
            <a:srgbClr val="FBAE40"/>
          </p15:clr>
        </p15:guide>
        <p15:guide id="9" pos="5564" userDrawn="1">
          <p15:clr>
            <a:srgbClr val="FBAE40"/>
          </p15:clr>
        </p15:guide>
        <p15:guide id="10" pos="6440" userDrawn="1">
          <p15:clr>
            <a:srgbClr val="FBAE40"/>
          </p15:clr>
        </p15:guide>
        <p15:guide id="11" pos="2993" userDrawn="1">
          <p15:clr>
            <a:srgbClr val="FBAE40"/>
          </p15:clr>
        </p15:guide>
        <p15:guide id="12" pos="4747" userDrawn="1">
          <p15:clr>
            <a:srgbClr val="FBAE40"/>
          </p15:clr>
        </p15:guide>
        <p15:guide id="13" pos="5624" userDrawn="1">
          <p15:clr>
            <a:srgbClr val="FBAE40"/>
          </p15:clr>
        </p15:guide>
        <p15:guide id="14" pos="6501" userDrawn="1">
          <p15:clr>
            <a:srgbClr val="FBAE40"/>
          </p15:clr>
        </p15:guide>
        <p15:guide id="15" pos="2933" userDrawn="1">
          <p15:clr>
            <a:srgbClr val="FBAE40"/>
          </p15:clr>
        </p15:guide>
        <p15:guide id="16" pos="2116" userDrawn="1">
          <p15:clr>
            <a:srgbClr val="FBAE40"/>
          </p15:clr>
        </p15:guide>
        <p15:guide id="17" pos="2056" userDrawn="1">
          <p15:clr>
            <a:srgbClr val="FBAE40"/>
          </p15:clr>
        </p15:guide>
        <p15:guide id="18" pos="1240" userDrawn="1">
          <p15:clr>
            <a:srgbClr val="FBAE40"/>
          </p15:clr>
        </p15:guide>
        <p15:guide id="19" pos="1179" userDrawn="1">
          <p15:clr>
            <a:srgbClr val="FBAE40"/>
          </p15:clr>
        </p15:guide>
        <p15:guide id="20" orient="horz" pos="1049" userDrawn="1">
          <p15:clr>
            <a:srgbClr val="FBAE40"/>
          </p15:clr>
        </p15:guide>
        <p15:guide id="21" orient="horz" pos="1321"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Slide">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575734" y="1233488"/>
            <a:ext cx="6864351" cy="5219700"/>
          </a:xfrm>
        </p:spPr>
        <p:txBody>
          <a:bodyPr/>
          <a:lstStyle>
            <a:lvl1pPr marL="244800" indent="-244800">
              <a:buFont typeface="Verdana" panose="020B0604030504040204" pitchFamily="34" charset="0"/>
              <a:buChar char="−"/>
              <a:defRPr/>
            </a:lvl1pPr>
            <a:lvl2pPr>
              <a:defRPr baseline="0"/>
            </a:lvl2pPr>
          </a:lstStyle>
          <a:p>
            <a:pPr lvl="0"/>
            <a:r>
              <a:rPr lang="en-US" dirty="0"/>
              <a:t>Click to add agenda item here</a:t>
            </a:r>
          </a:p>
        </p:txBody>
      </p:sp>
      <p:sp>
        <p:nvSpPr>
          <p:cNvPr id="2" name="Heading"/>
          <p:cNvSpPr>
            <a:spLocks noGrp="1"/>
          </p:cNvSpPr>
          <p:nvPr>
            <p:ph type="title" hasCustomPrompt="1"/>
          </p:nvPr>
        </p:nvSpPr>
        <p:spPr>
          <a:xfrm>
            <a:off x="575734" y="404814"/>
            <a:ext cx="11040533" cy="333741"/>
          </a:xfrm>
        </p:spPr>
        <p:txBody>
          <a:bodyPr anchor="ctr">
            <a:noAutofit/>
          </a:bodyPr>
          <a:lstStyle>
            <a:lvl1pPr>
              <a:defRPr sz="2400" baseline="0">
                <a:solidFill>
                  <a:schemeClr val="accent2"/>
                </a:solidFill>
              </a:defRPr>
            </a:lvl1pPr>
          </a:lstStyle>
          <a:p>
            <a:r>
              <a:rPr lang="en-US" dirty="0"/>
              <a:t>Click to add Agenda heading</a:t>
            </a:r>
          </a:p>
        </p:txBody>
      </p:sp>
      <p:sp>
        <p:nvSpPr>
          <p:cNvPr id="6" name="Picture Placeholder 5"/>
          <p:cNvSpPr>
            <a:spLocks noGrp="1"/>
          </p:cNvSpPr>
          <p:nvPr>
            <p:ph type="pic" sz="quarter" idx="10" hasCustomPrompt="1"/>
          </p:nvPr>
        </p:nvSpPr>
        <p:spPr>
          <a:xfrm>
            <a:off x="7535334" y="1233488"/>
            <a:ext cx="4080933" cy="5219700"/>
          </a:xfrm>
        </p:spPr>
        <p:txBody>
          <a:bodyPr anchor="ctr"/>
          <a:lstStyle>
            <a:lvl1pPr marL="0" indent="0" algn="ctr">
              <a:buNone/>
              <a:defRPr baseline="0"/>
            </a:lvl1pPr>
          </a:lstStyle>
          <a:p>
            <a:r>
              <a:rPr lang="en-US" dirty="0"/>
              <a:t>Click to add primary image</a:t>
            </a:r>
          </a:p>
        </p:txBody>
      </p:sp>
    </p:spTree>
    <p:extLst>
      <p:ext uri="{BB962C8B-B14F-4D97-AF65-F5344CB8AC3E}">
        <p14:creationId xmlns:p14="http://schemas.microsoft.com/office/powerpoint/2010/main" val="3356991533"/>
      </p:ext>
    </p:extLst>
  </p:cSld>
  <p:clrMapOvr>
    <a:masterClrMapping/>
  </p:clrMapOvr>
  <p:hf sldNum="0" hdr="0"/>
  <p:extLst>
    <p:ext uri="{DCECCB84-F9BA-43D5-87BE-67443E8EF086}">
      <p15:sldGuideLst xmlns:p15="http://schemas.microsoft.com/office/powerpoint/2012/main">
        <p15:guide id="1" orient="horz" pos="777"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Slide with coloured background">
    <p:bg>
      <p:bgPr>
        <a:solidFill>
          <a:schemeClr val="accent2"/>
        </a:solidFill>
        <a:effectLst/>
      </p:bgPr>
    </p:bg>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575734" y="1233488"/>
            <a:ext cx="11040533" cy="5219700"/>
          </a:xfrm>
        </p:spPr>
        <p:txBody>
          <a:bodyPr/>
          <a:lstStyle>
            <a:lvl1pPr marL="244800" indent="-244800">
              <a:buClr>
                <a:schemeClr val="bg1"/>
              </a:buClr>
              <a:buFont typeface="Verdana" panose="020B0604030504040204" pitchFamily="34" charset="0"/>
              <a:buChar char="−"/>
              <a:defRPr>
                <a:solidFill>
                  <a:schemeClr val="bg1"/>
                </a:solidFill>
              </a:defRPr>
            </a:lvl1pPr>
            <a:lvl2pPr marL="522000" indent="-244800">
              <a:buClr>
                <a:schemeClr val="bg1"/>
              </a:buClr>
              <a:defRPr baseline="0">
                <a:solidFill>
                  <a:schemeClr val="bg1"/>
                </a:solidFill>
              </a:defRPr>
            </a:lvl2pPr>
            <a:lvl3pPr>
              <a:buClr>
                <a:schemeClr val="bg1"/>
              </a:buClr>
              <a:defRPr>
                <a:solidFill>
                  <a:schemeClr val="bg1"/>
                </a:solidFill>
              </a:defRPr>
            </a:lvl3pPr>
          </a:lstStyle>
          <a:p>
            <a:pPr lvl="0"/>
            <a:r>
              <a:rPr lang="en-US" dirty="0"/>
              <a:t>Click to add agenda item here</a:t>
            </a:r>
          </a:p>
          <a:p>
            <a:pPr lvl="1"/>
            <a:r>
              <a:rPr lang="en-US" dirty="0"/>
              <a:t>Click to add agenda item here</a:t>
            </a:r>
          </a:p>
          <a:p>
            <a:pPr lvl="2"/>
            <a:r>
              <a:rPr lang="en-US" dirty="0"/>
              <a:t>Click to add agenda item here</a:t>
            </a:r>
          </a:p>
        </p:txBody>
      </p:sp>
      <p:sp>
        <p:nvSpPr>
          <p:cNvPr id="2" name="Heading"/>
          <p:cNvSpPr>
            <a:spLocks noGrp="1"/>
          </p:cNvSpPr>
          <p:nvPr>
            <p:ph type="title" hasCustomPrompt="1"/>
          </p:nvPr>
        </p:nvSpPr>
        <p:spPr>
          <a:xfrm>
            <a:off x="575734" y="404814"/>
            <a:ext cx="11040533" cy="333741"/>
          </a:xfrm>
        </p:spPr>
        <p:txBody>
          <a:bodyPr anchor="ctr">
            <a:noAutofit/>
          </a:bodyPr>
          <a:lstStyle>
            <a:lvl1pPr>
              <a:defRPr sz="2400" baseline="0">
                <a:solidFill>
                  <a:schemeClr val="bg1"/>
                </a:solidFill>
              </a:defRPr>
            </a:lvl1pPr>
          </a:lstStyle>
          <a:p>
            <a:r>
              <a:rPr lang="en-US" dirty="0"/>
              <a:t>Click to add Agenda heading</a:t>
            </a:r>
          </a:p>
        </p:txBody>
      </p:sp>
    </p:spTree>
    <p:extLst>
      <p:ext uri="{BB962C8B-B14F-4D97-AF65-F5344CB8AC3E}">
        <p14:creationId xmlns:p14="http://schemas.microsoft.com/office/powerpoint/2010/main" val="3928685373"/>
      </p:ext>
    </p:extLst>
  </p:cSld>
  <p:clrMapOvr>
    <a:masterClrMapping/>
  </p:clrMapOvr>
  <p:hf sldNum="0" hdr="0"/>
  <p:extLst>
    <p:ext uri="{DCECCB84-F9BA-43D5-87BE-67443E8EF086}">
      <p15:sldGuideLst xmlns:p15="http://schemas.microsoft.com/office/powerpoint/2012/main">
        <p15:guide id="1" orient="horz" pos="777"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s Slide">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575734" y="1233488"/>
            <a:ext cx="11040533" cy="5219700"/>
          </a:xfrm>
        </p:spPr>
        <p:txBody>
          <a:bodyPr/>
          <a:lstStyle>
            <a:lvl1pPr marL="360000" indent="-360000">
              <a:buClrTx/>
              <a:buFont typeface="+mj-lt"/>
              <a:buAutoNum type="arabicPeriod"/>
              <a:defRPr b="0">
                <a:solidFill>
                  <a:schemeClr val="accent2"/>
                </a:solidFill>
              </a:defRPr>
            </a:lvl1pPr>
            <a:lvl2pPr marL="522000" indent="-244800">
              <a:buClrTx/>
              <a:buFont typeface="Verdana" panose="020B0604030504040204" pitchFamily="34" charset="0"/>
              <a:buChar char="−"/>
              <a:defRPr baseline="0">
                <a:solidFill>
                  <a:schemeClr val="accent2"/>
                </a:solidFill>
              </a:defRPr>
            </a:lvl2pPr>
          </a:lstStyle>
          <a:p>
            <a:pPr lvl="0"/>
            <a:r>
              <a:rPr lang="en-US" dirty="0"/>
              <a:t>Click to add item here</a:t>
            </a:r>
          </a:p>
          <a:p>
            <a:pPr lvl="1"/>
            <a:r>
              <a:rPr lang="en-US" dirty="0"/>
              <a:t>Sub item runs here</a:t>
            </a:r>
          </a:p>
        </p:txBody>
      </p:sp>
      <p:sp>
        <p:nvSpPr>
          <p:cNvPr id="2" name="Heading"/>
          <p:cNvSpPr>
            <a:spLocks noGrp="1"/>
          </p:cNvSpPr>
          <p:nvPr>
            <p:ph type="title" hasCustomPrompt="1"/>
          </p:nvPr>
        </p:nvSpPr>
        <p:spPr>
          <a:xfrm>
            <a:off x="575734" y="404814"/>
            <a:ext cx="11040533" cy="333741"/>
          </a:xfrm>
        </p:spPr>
        <p:txBody>
          <a:bodyPr anchor="ctr">
            <a:noAutofit/>
          </a:bodyPr>
          <a:lstStyle>
            <a:lvl1pPr>
              <a:defRPr sz="2400" baseline="0">
                <a:solidFill>
                  <a:schemeClr val="accent2"/>
                </a:solidFill>
              </a:defRPr>
            </a:lvl1pPr>
          </a:lstStyle>
          <a:p>
            <a:r>
              <a:rPr lang="en-US" dirty="0"/>
              <a:t>Click to add Contents heading</a:t>
            </a:r>
          </a:p>
        </p:txBody>
      </p:sp>
    </p:spTree>
    <p:extLst>
      <p:ext uri="{BB962C8B-B14F-4D97-AF65-F5344CB8AC3E}">
        <p14:creationId xmlns:p14="http://schemas.microsoft.com/office/powerpoint/2010/main" val="3764545064"/>
      </p:ext>
    </p:extLst>
  </p:cSld>
  <p:clrMapOvr>
    <a:masterClrMapping/>
  </p:clrMapOvr>
  <p:hf sldNum="0" hdr="0"/>
  <p:extLst>
    <p:ext uri="{DCECCB84-F9BA-43D5-87BE-67443E8EF086}">
      <p15:sldGuideLst xmlns:p15="http://schemas.microsoft.com/office/powerpoint/2012/main">
        <p15:guide id="1" orient="horz" pos="777"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s Slide with coloured background">
    <p:bg>
      <p:bgPr>
        <a:solidFill>
          <a:schemeClr val="accent2"/>
        </a:solidFill>
        <a:effectLst/>
      </p:bgPr>
    </p:bg>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575734" y="1233488"/>
            <a:ext cx="11040533" cy="5219700"/>
          </a:xfrm>
        </p:spPr>
        <p:txBody>
          <a:bodyPr/>
          <a:lstStyle>
            <a:lvl1pPr marL="360363" indent="-360363">
              <a:buClr>
                <a:schemeClr val="bg1"/>
              </a:buClr>
              <a:buFont typeface="+mj-lt"/>
              <a:buAutoNum type="arabicPeriod"/>
              <a:defRPr baseline="0">
                <a:solidFill>
                  <a:schemeClr val="bg1"/>
                </a:solidFill>
              </a:defRPr>
            </a:lvl1pPr>
            <a:lvl2pPr marL="623888" indent="-280988">
              <a:buClr>
                <a:schemeClr val="bg1"/>
              </a:buClr>
              <a:buFont typeface="Verdana" panose="020B0604030504040204" pitchFamily="34" charset="0"/>
              <a:buChar char="−"/>
              <a:defRPr baseline="0">
                <a:solidFill>
                  <a:schemeClr val="bg1"/>
                </a:solidFill>
              </a:defRPr>
            </a:lvl2pPr>
          </a:lstStyle>
          <a:p>
            <a:pPr lvl="0"/>
            <a:r>
              <a:rPr lang="en-US" dirty="0"/>
              <a:t>Click to add item here</a:t>
            </a:r>
          </a:p>
          <a:p>
            <a:pPr lvl="1"/>
            <a:r>
              <a:rPr lang="en-US" dirty="0"/>
              <a:t>Sub item runs here</a:t>
            </a:r>
          </a:p>
        </p:txBody>
      </p:sp>
      <p:sp>
        <p:nvSpPr>
          <p:cNvPr id="2" name="Heading"/>
          <p:cNvSpPr>
            <a:spLocks noGrp="1"/>
          </p:cNvSpPr>
          <p:nvPr>
            <p:ph type="title" hasCustomPrompt="1"/>
          </p:nvPr>
        </p:nvSpPr>
        <p:spPr>
          <a:xfrm>
            <a:off x="575734" y="404814"/>
            <a:ext cx="11040533" cy="333741"/>
          </a:xfrm>
        </p:spPr>
        <p:txBody>
          <a:bodyPr anchor="ctr">
            <a:noAutofit/>
          </a:bodyPr>
          <a:lstStyle>
            <a:lvl1pPr>
              <a:defRPr sz="2400" baseline="0">
                <a:solidFill>
                  <a:schemeClr val="bg1"/>
                </a:solidFill>
              </a:defRPr>
            </a:lvl1pPr>
          </a:lstStyle>
          <a:p>
            <a:r>
              <a:rPr lang="en-US" dirty="0"/>
              <a:t>Click to add Contents heading</a:t>
            </a:r>
          </a:p>
        </p:txBody>
      </p:sp>
    </p:spTree>
    <p:extLst>
      <p:ext uri="{BB962C8B-B14F-4D97-AF65-F5344CB8AC3E}">
        <p14:creationId xmlns:p14="http://schemas.microsoft.com/office/powerpoint/2010/main" val="867291532"/>
      </p:ext>
    </p:extLst>
  </p:cSld>
  <p:clrMapOvr>
    <a:masterClrMapping/>
  </p:clrMapOvr>
  <p:hf sldNum="0" hdr="0"/>
  <p:extLst>
    <p:ext uri="{DCECCB84-F9BA-43D5-87BE-67443E8EF086}">
      <p15:sldGuideLst xmlns:p15="http://schemas.microsoft.com/office/powerpoint/2012/main">
        <p15:guide id="1" orient="horz" pos="777"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arge text slide">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575734" y="2514600"/>
            <a:ext cx="11040533" cy="3790950"/>
          </a:xfrm>
        </p:spPr>
        <p:txBody>
          <a:bodyPr/>
          <a:lstStyle>
            <a:lvl1pPr marL="244800" indent="-244800">
              <a:buClr>
                <a:schemeClr val="accent2"/>
              </a:buClr>
              <a:buFont typeface="Verdana" panose="020B0604030504040204" pitchFamily="34" charset="0"/>
              <a:buChar char="−"/>
              <a:defRPr/>
            </a:lvl1pPr>
            <a:lvl2pPr marL="522000" indent="-244800">
              <a:buClr>
                <a:schemeClr val="accent2"/>
              </a:buClr>
              <a:defRPr baseline="0"/>
            </a:lvl2pPr>
          </a:lstStyle>
          <a:p>
            <a:pPr lvl="0"/>
            <a:r>
              <a:rPr lang="en-US" dirty="0"/>
              <a:t>Click to add bullet point here</a:t>
            </a:r>
          </a:p>
          <a:p>
            <a:pPr lvl="1"/>
            <a:r>
              <a:rPr lang="en-US" dirty="0"/>
              <a:t>Click to add sub-item here</a:t>
            </a:r>
          </a:p>
        </p:txBody>
      </p:sp>
      <p:sp>
        <p:nvSpPr>
          <p:cNvPr id="9" name="Intro line"/>
          <p:cNvSpPr>
            <a:spLocks noGrp="1"/>
          </p:cNvSpPr>
          <p:nvPr>
            <p:ph type="body" sz="quarter" idx="11" hasCustomPrompt="1"/>
          </p:nvPr>
        </p:nvSpPr>
        <p:spPr>
          <a:xfrm>
            <a:off x="601839" y="2097088"/>
            <a:ext cx="11040533" cy="417512"/>
          </a:xfrm>
        </p:spPr>
        <p:txBody>
          <a:bodyPr/>
          <a:lstStyle>
            <a:lvl1pPr marL="0" indent="0">
              <a:buNone/>
              <a:defRPr/>
            </a:lvl1pPr>
          </a:lstStyle>
          <a:p>
            <a:pPr lvl="0"/>
            <a:r>
              <a:rPr lang="en-US" dirty="0"/>
              <a:t>Click to add Intro item here</a:t>
            </a:r>
          </a:p>
        </p:txBody>
      </p:sp>
      <p:sp>
        <p:nvSpPr>
          <p:cNvPr id="7" name="Sub-heading"/>
          <p:cNvSpPr>
            <a:spLocks noGrp="1"/>
          </p:cNvSpPr>
          <p:nvPr>
            <p:ph type="body" sz="quarter" idx="10" hasCustomPrompt="1"/>
          </p:nvPr>
        </p:nvSpPr>
        <p:spPr>
          <a:xfrm>
            <a:off x="575734" y="738188"/>
            <a:ext cx="11040533" cy="377825"/>
          </a:xfrm>
        </p:spPr>
        <p:txBody>
          <a:bodyPr>
            <a:noAutofit/>
          </a:bodyPr>
          <a:lstStyle>
            <a:lvl1pPr marL="0" indent="0">
              <a:buNone/>
              <a:defRPr sz="2400" baseline="0"/>
            </a:lvl1pPr>
          </a:lstStyle>
          <a:p>
            <a:pPr lvl="0"/>
            <a:r>
              <a:rPr lang="en-US" dirty="0"/>
              <a:t>Click to add sub-heading</a:t>
            </a:r>
          </a:p>
        </p:txBody>
      </p:sp>
      <p:sp>
        <p:nvSpPr>
          <p:cNvPr id="2" name="Heading"/>
          <p:cNvSpPr>
            <a:spLocks noGrp="1"/>
          </p:cNvSpPr>
          <p:nvPr>
            <p:ph type="title" hasCustomPrompt="1"/>
          </p:nvPr>
        </p:nvSpPr>
        <p:spPr>
          <a:xfrm>
            <a:off x="575734" y="404814"/>
            <a:ext cx="11040533" cy="333741"/>
          </a:xfrm>
        </p:spPr>
        <p:txBody>
          <a:bodyPr anchor="ctr">
            <a:noAutofit/>
          </a:bodyPr>
          <a:lstStyle>
            <a:lvl1pPr>
              <a:defRPr sz="2400" baseline="0">
                <a:solidFill>
                  <a:schemeClr val="accent2"/>
                </a:solidFill>
              </a:defRPr>
            </a:lvl1pPr>
          </a:lstStyle>
          <a:p>
            <a:r>
              <a:rPr lang="en-US" dirty="0"/>
              <a:t>Click to add Heading</a:t>
            </a:r>
          </a:p>
        </p:txBody>
      </p:sp>
      <p:sp>
        <p:nvSpPr>
          <p:cNvPr id="10" name="TextBox 9"/>
          <p:cNvSpPr txBox="1"/>
          <p:nvPr userDrawn="1"/>
        </p:nvSpPr>
        <p:spPr>
          <a:xfrm>
            <a:off x="468645" y="6306009"/>
            <a:ext cx="1778141" cy="215996"/>
          </a:xfrm>
          <a:prstGeom prst="rect">
            <a:avLst/>
          </a:prstGeom>
          <a:noFill/>
        </p:spPr>
        <p:txBody>
          <a:bodyPr wrap="square" rtlCol="0">
            <a:spAutoFit/>
          </a:bodyPr>
          <a:lstStyle/>
          <a:p>
            <a:r>
              <a:rPr lang="en-US" sz="800" b="1" dirty="0"/>
              <a:t>Eversheds Sutherland</a:t>
            </a:r>
            <a:r>
              <a:rPr lang="en-US" sz="800" b="1" baseline="0" dirty="0"/>
              <a:t> LLP</a:t>
            </a:r>
            <a:r>
              <a:rPr lang="en-US" sz="800" b="1" dirty="0"/>
              <a:t> |</a:t>
            </a:r>
            <a:endParaRPr lang="en-US" sz="800" b="0" dirty="0"/>
          </a:p>
        </p:txBody>
      </p:sp>
      <p:sp>
        <p:nvSpPr>
          <p:cNvPr id="11" name="TextBox 10"/>
          <p:cNvSpPr txBox="1"/>
          <p:nvPr userDrawn="1"/>
        </p:nvSpPr>
        <p:spPr>
          <a:xfrm>
            <a:off x="2080525" y="6306006"/>
            <a:ext cx="1078305" cy="215444"/>
          </a:xfrm>
          <a:prstGeom prst="rect">
            <a:avLst/>
          </a:prstGeom>
          <a:noFill/>
        </p:spPr>
        <p:txBody>
          <a:bodyPr wrap="square" rtlCol="0">
            <a:spAutoFit/>
          </a:bodyPr>
          <a:lstStyle/>
          <a:p>
            <a:r>
              <a:rPr lang="en-US" sz="800" b="1" dirty="0"/>
              <a:t> </a:t>
            </a:r>
            <a:fld id="{3D4DCEDE-D627-48C1-9828-3C7CDF4522B9}" type="datetime1">
              <a:rPr lang="en-GB" sz="800" b="1" smtClean="0"/>
              <a:t>23/09/2022</a:t>
            </a:fld>
            <a:r>
              <a:rPr lang="en-GB" sz="800" b="0" dirty="0"/>
              <a:t> </a:t>
            </a:r>
            <a:r>
              <a:rPr lang="en-GB" sz="800" b="1" dirty="0"/>
              <a:t>|</a:t>
            </a:r>
            <a:r>
              <a:rPr lang="en-GB" sz="800" b="0" baseline="0" dirty="0"/>
              <a:t> </a:t>
            </a:r>
            <a:endParaRPr lang="en-US" sz="800" b="0" dirty="0"/>
          </a:p>
        </p:txBody>
      </p:sp>
      <p:sp>
        <p:nvSpPr>
          <p:cNvPr id="12" name="Text Placeholder 6"/>
          <p:cNvSpPr>
            <a:spLocks noGrp="1"/>
          </p:cNvSpPr>
          <p:nvPr>
            <p:ph type="body" sz="quarter" idx="12"/>
          </p:nvPr>
        </p:nvSpPr>
        <p:spPr>
          <a:xfrm>
            <a:off x="3029523" y="6305550"/>
            <a:ext cx="8568000" cy="222250"/>
          </a:xfrm>
        </p:spPr>
        <p:txBody>
          <a:bodyPr>
            <a:normAutofit/>
          </a:bodyPr>
          <a:lstStyle>
            <a:lvl1pPr marL="0" indent="0">
              <a:buNone/>
              <a:defRPr sz="800"/>
            </a:lvl1pPr>
            <a:lvl2pPr marL="277200" indent="0">
              <a:buNone/>
              <a:defRPr/>
            </a:lvl2pPr>
            <a:lvl3pPr marL="547200" indent="0">
              <a:buNone/>
              <a:defRPr/>
            </a:lvl3pPr>
            <a:lvl4pPr marL="799200" indent="0">
              <a:buNone/>
              <a:defRPr/>
            </a:lvl4pPr>
            <a:lvl5pPr marL="1051200" indent="0">
              <a:buNone/>
              <a:defRPr/>
            </a:lvl5pPr>
          </a:lstStyle>
          <a:p>
            <a:pPr lvl="0"/>
            <a:r>
              <a:rPr lang="en-US"/>
              <a:t>Click to edit Master text styles</a:t>
            </a:r>
          </a:p>
        </p:txBody>
      </p:sp>
    </p:spTree>
    <p:extLst>
      <p:ext uri="{BB962C8B-B14F-4D97-AF65-F5344CB8AC3E}">
        <p14:creationId xmlns:p14="http://schemas.microsoft.com/office/powerpoint/2010/main" val="2227368443"/>
      </p:ext>
    </p:extLst>
  </p:cSld>
  <p:clrMapOvr>
    <a:masterClrMapping/>
  </p:clrMapOvr>
  <p:hf sldNum="0"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595" y="404814"/>
            <a:ext cx="11034672" cy="3337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575734" y="2101850"/>
            <a:ext cx="1104053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58661294"/>
      </p:ext>
    </p:extLst>
  </p:cSld>
  <p:clrMap bg1="lt1" tx1="dk1" bg2="lt2" tx2="dk2" accent1="accent1" accent2="accent2" accent3="accent3" accent4="accent4" accent5="accent5" accent6="accent6" hlink="hlink" folHlink="folHlink"/>
  <p:sldLayoutIdLst>
    <p:sldLayoutId id="2147483769" r:id="rId1"/>
    <p:sldLayoutId id="2147483803" r:id="rId2"/>
    <p:sldLayoutId id="2147483781" r:id="rId3"/>
    <p:sldLayoutId id="2147483780" r:id="rId4"/>
    <p:sldLayoutId id="2147483782" r:id="rId5"/>
    <p:sldLayoutId id="2147483783" r:id="rId6"/>
    <p:sldLayoutId id="2147483785" r:id="rId7"/>
    <p:sldLayoutId id="2147483784" r:id="rId8"/>
    <p:sldLayoutId id="2147483770" r:id="rId9"/>
    <p:sldLayoutId id="2147483804" r:id="rId10"/>
    <p:sldLayoutId id="2147483805" r:id="rId11"/>
    <p:sldLayoutId id="2147483806" r:id="rId12"/>
    <p:sldLayoutId id="2147483787" r:id="rId13"/>
    <p:sldLayoutId id="2147483786" r:id="rId14"/>
    <p:sldLayoutId id="2147483788" r:id="rId15"/>
    <p:sldLayoutId id="2147483789" r:id="rId16"/>
    <p:sldLayoutId id="2147483790" r:id="rId17"/>
    <p:sldLayoutId id="2147483791" r:id="rId18"/>
    <p:sldLayoutId id="2147483792" r:id="rId19"/>
    <p:sldLayoutId id="2147483771" r:id="rId20"/>
    <p:sldLayoutId id="2147483793" r:id="rId21"/>
    <p:sldLayoutId id="2147483794" r:id="rId22"/>
    <p:sldLayoutId id="2147483795" r:id="rId23"/>
    <p:sldLayoutId id="2147483802" r:id="rId24"/>
    <p:sldLayoutId id="2147483796" r:id="rId25"/>
    <p:sldLayoutId id="2147483797" r:id="rId26"/>
    <p:sldLayoutId id="2147483798" r:id="rId27"/>
    <p:sldLayoutId id="2147483775" r:id="rId28"/>
    <p:sldLayoutId id="2147483776" r:id="rId29"/>
    <p:sldLayoutId id="2147483799" r:id="rId30"/>
    <p:sldLayoutId id="2147483779" r:id="rId31"/>
  </p:sldLayoutIdLst>
  <p:hf sldNum="0" hdr="0"/>
  <p:txStyles>
    <p:titleStyle>
      <a:lvl1pPr algn="l" defTabSz="685800" rtl="0" eaLnBrk="1" latinLnBrk="0" hangingPunct="1">
        <a:lnSpc>
          <a:spcPct val="90000"/>
        </a:lnSpc>
        <a:spcBef>
          <a:spcPct val="0"/>
        </a:spcBef>
        <a:buNone/>
        <a:defRPr sz="2400" b="1" kern="1200">
          <a:solidFill>
            <a:schemeClr val="accent2"/>
          </a:solidFill>
          <a:latin typeface="+mj-lt"/>
          <a:ea typeface="+mj-ea"/>
          <a:cs typeface="+mj-cs"/>
        </a:defRPr>
      </a:lvl1pPr>
    </p:titleStyle>
    <p:bodyStyle>
      <a:lvl1pPr marL="244800" indent="-244800" algn="l" defTabSz="685800" rtl="0" eaLnBrk="1" latinLnBrk="0" hangingPunct="1">
        <a:lnSpc>
          <a:spcPct val="100000"/>
        </a:lnSpc>
        <a:spcBef>
          <a:spcPts val="1200"/>
        </a:spcBef>
        <a:spcAft>
          <a:spcPts val="0"/>
        </a:spcAft>
        <a:buClr>
          <a:schemeClr val="accent2"/>
        </a:buClr>
        <a:buFont typeface="Lucida Grande"/>
        <a:buChar char="−"/>
        <a:defRPr sz="2100" kern="1200">
          <a:solidFill>
            <a:schemeClr val="tx1"/>
          </a:solidFill>
          <a:latin typeface="+mn-lt"/>
          <a:ea typeface="+mn-ea"/>
          <a:cs typeface="+mn-cs"/>
        </a:defRPr>
      </a:lvl1pPr>
      <a:lvl2pPr marL="514350" indent="-171450" algn="l" defTabSz="685800" rtl="0" eaLnBrk="1" latinLnBrk="0" hangingPunct="1">
        <a:lnSpc>
          <a:spcPct val="100000"/>
        </a:lnSpc>
        <a:spcBef>
          <a:spcPts val="1000"/>
        </a:spcBef>
        <a:buClr>
          <a:schemeClr val="accent2"/>
        </a:buClr>
        <a:buFont typeface="Lucida Grande"/>
        <a:buChar char="−"/>
        <a:defRPr sz="1800" kern="1200">
          <a:solidFill>
            <a:schemeClr val="tx1"/>
          </a:solidFill>
          <a:latin typeface="+mn-lt"/>
          <a:ea typeface="+mn-ea"/>
          <a:cs typeface="+mn-cs"/>
        </a:defRPr>
      </a:lvl2pPr>
      <a:lvl3pPr marL="792000" indent="-244800" algn="l" defTabSz="685800" rtl="0" eaLnBrk="1" latinLnBrk="0" hangingPunct="1">
        <a:lnSpc>
          <a:spcPct val="100000"/>
        </a:lnSpc>
        <a:spcBef>
          <a:spcPts val="600"/>
        </a:spcBef>
        <a:buClr>
          <a:schemeClr val="accent2"/>
        </a:buClr>
        <a:buFont typeface="Lucida Grande"/>
        <a:buChar char="−"/>
        <a:defRPr sz="1600" kern="1200">
          <a:solidFill>
            <a:schemeClr val="tx1"/>
          </a:solidFill>
          <a:latin typeface="+mn-lt"/>
          <a:ea typeface="+mn-ea"/>
          <a:cs typeface="+mn-cs"/>
        </a:defRPr>
      </a:lvl3pPr>
      <a:lvl4pPr marL="1044000" indent="-244800" algn="l" defTabSz="685800" rtl="0" eaLnBrk="1" latinLnBrk="0" hangingPunct="1">
        <a:lnSpc>
          <a:spcPct val="100000"/>
        </a:lnSpc>
        <a:spcBef>
          <a:spcPts val="400"/>
        </a:spcBef>
        <a:buClr>
          <a:schemeClr val="accent2"/>
        </a:buClr>
        <a:buFont typeface="Lucida Grande"/>
        <a:buChar char="−"/>
        <a:defRPr sz="1400" kern="1200">
          <a:solidFill>
            <a:schemeClr val="tx1"/>
          </a:solidFill>
          <a:latin typeface="+mn-lt"/>
          <a:ea typeface="+mn-ea"/>
          <a:cs typeface="+mn-cs"/>
        </a:defRPr>
      </a:lvl4pPr>
      <a:lvl5pPr marL="1296000" indent="-244800" algn="l" defTabSz="685800" rtl="0" eaLnBrk="1" latinLnBrk="0" hangingPunct="1">
        <a:lnSpc>
          <a:spcPct val="100000"/>
        </a:lnSpc>
        <a:spcBef>
          <a:spcPts val="400"/>
        </a:spcBef>
        <a:buClr>
          <a:schemeClr val="accent2"/>
        </a:buClr>
        <a:buFont typeface="Lucida Grande"/>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871" userDrawn="1">
          <p15:clr>
            <a:srgbClr val="F26B43"/>
          </p15:clr>
        </p15:guide>
        <p15:guide id="3" pos="3809" userDrawn="1">
          <p15:clr>
            <a:srgbClr val="F26B43"/>
          </p15:clr>
        </p15:guide>
        <p15:guide id="4" pos="4687" userDrawn="1">
          <p15:clr>
            <a:srgbClr val="F26B43"/>
          </p15:clr>
        </p15:guide>
        <p15:guide id="5" pos="4747" userDrawn="1">
          <p15:clr>
            <a:srgbClr val="F26B43"/>
          </p15:clr>
        </p15:guide>
        <p15:guide id="6" pos="5564" userDrawn="1">
          <p15:clr>
            <a:srgbClr val="F26B43"/>
          </p15:clr>
        </p15:guide>
        <p15:guide id="7" pos="5624" userDrawn="1">
          <p15:clr>
            <a:srgbClr val="F26B43"/>
          </p15:clr>
        </p15:guide>
        <p15:guide id="8" pos="6440" userDrawn="1">
          <p15:clr>
            <a:srgbClr val="F26B43"/>
          </p15:clr>
        </p15:guide>
        <p15:guide id="9" pos="6501" userDrawn="1">
          <p15:clr>
            <a:srgbClr val="F26B43"/>
          </p15:clr>
        </p15:guide>
        <p15:guide id="10" pos="7317" userDrawn="1">
          <p15:clr>
            <a:srgbClr val="F26B43"/>
          </p15:clr>
        </p15:guide>
        <p15:guide id="11" pos="2993" userDrawn="1">
          <p15:clr>
            <a:srgbClr val="F26B43"/>
          </p15:clr>
        </p15:guide>
        <p15:guide id="12" pos="2933" userDrawn="1">
          <p15:clr>
            <a:srgbClr val="F26B43"/>
          </p15:clr>
        </p15:guide>
        <p15:guide id="13" pos="2116" userDrawn="1">
          <p15:clr>
            <a:srgbClr val="F26B43"/>
          </p15:clr>
        </p15:guide>
        <p15:guide id="14" pos="2056" userDrawn="1">
          <p15:clr>
            <a:srgbClr val="F26B43"/>
          </p15:clr>
        </p15:guide>
        <p15:guide id="15" pos="1240" userDrawn="1">
          <p15:clr>
            <a:srgbClr val="F26B43"/>
          </p15:clr>
        </p15:guide>
        <p15:guide id="16" pos="1179" userDrawn="1">
          <p15:clr>
            <a:srgbClr val="F26B43"/>
          </p15:clr>
        </p15:guide>
        <p15:guide id="17" pos="363" userDrawn="1">
          <p15:clr>
            <a:srgbClr val="F26B43"/>
          </p15:clr>
        </p15:guide>
        <p15:guide id="18" orient="horz" pos="255" userDrawn="1">
          <p15:clr>
            <a:srgbClr val="F26B43"/>
          </p15:clr>
        </p15:guide>
        <p15:guide id="19" orient="horz" pos="4065" userDrawn="1">
          <p15:clr>
            <a:srgbClr val="F26B43"/>
          </p15:clr>
        </p15:guide>
        <p15:guide id="20" orient="horz" pos="1321" userDrawn="1">
          <p15:clr>
            <a:srgbClr val="F26B43"/>
          </p15:clr>
        </p15:guide>
        <p15:guide id="21" orient="horz" pos="777" userDrawn="1">
          <p15:clr>
            <a:srgbClr val="F26B43"/>
          </p15:clr>
        </p15:guide>
        <p15:guide id="22" orient="horz" pos="104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72161" y="276364"/>
            <a:ext cx="8449731" cy="2195287"/>
          </a:xfrm>
        </p:spPr>
        <p:txBody>
          <a:bodyPr/>
          <a:lstStyle/>
          <a:p>
            <a:pPr marL="0" marR="0" lvl="0" indent="0" algn="l" defTabSz="685800" rtl="0" eaLnBrk="1" fontAlgn="auto" latinLnBrk="0" hangingPunct="1">
              <a:lnSpc>
                <a:spcPct val="100000"/>
              </a:lnSpc>
              <a:spcBef>
                <a:spcPts val="450"/>
              </a:spcBef>
              <a:spcAft>
                <a:spcPts val="0"/>
              </a:spcAft>
              <a:buClr>
                <a:srgbClr val="0066B2"/>
              </a:buClr>
              <a:buSzTx/>
              <a:buFont typeface="Lucida Grande"/>
              <a:buNone/>
              <a:tabLst/>
              <a:defRPr/>
            </a:pPr>
            <a:r>
              <a:rPr lang="en-IE" sz="2400" dirty="0">
                <a:solidFill>
                  <a:srgbClr val="0070C0"/>
                </a:solidFill>
              </a:rPr>
              <a:t>Extension of Time and Delay Analysis in Construction Disputes  </a:t>
            </a:r>
            <a:br>
              <a:rPr lang="en-US" sz="2400" dirty="0">
                <a:solidFill>
                  <a:srgbClr val="0070C0"/>
                </a:solidFill>
              </a:rPr>
            </a:br>
            <a:br>
              <a:rPr lang="en-US" dirty="0">
                <a:solidFill>
                  <a:srgbClr val="0070C0"/>
                </a:solidFill>
              </a:rPr>
            </a:br>
            <a:r>
              <a:rPr kumimoji="0" lang="en-IE" sz="1400" b="1" i="0" u="none" strike="noStrike" kern="1200" cap="none" spc="0" normalizeH="0" baseline="0" noProof="0" dirty="0">
                <a:ln>
                  <a:noFill/>
                </a:ln>
                <a:solidFill>
                  <a:prstClr val="black"/>
                </a:solidFill>
                <a:effectLst/>
                <a:uLnTx/>
                <a:uFillTx/>
                <a:latin typeface="Verdana"/>
                <a:ea typeface="+mn-ea"/>
                <a:cs typeface="+mn-cs"/>
              </a:rPr>
              <a:t>What is realistic and achievable when claiming an EOT for reasons of social distancing, people self-isolating, or material shortages?</a:t>
            </a:r>
            <a:br>
              <a:rPr kumimoji="0" lang="en-IE" sz="1400" b="0" i="0" u="none" strike="noStrike" kern="1200" cap="none" spc="0" normalizeH="0" baseline="0" noProof="0" dirty="0">
                <a:ln>
                  <a:noFill/>
                </a:ln>
                <a:solidFill>
                  <a:prstClr val="black"/>
                </a:solidFill>
                <a:effectLst/>
                <a:uLnTx/>
                <a:uFillTx/>
                <a:latin typeface="Verdana"/>
                <a:ea typeface="+mn-ea"/>
                <a:cs typeface="+mn-cs"/>
              </a:rPr>
            </a:br>
            <a:br>
              <a:rPr lang="en-US" dirty="0">
                <a:solidFill>
                  <a:srgbClr val="0070C0"/>
                </a:solidFill>
              </a:rPr>
            </a:br>
            <a:endParaRPr lang="en-US" b="0" i="1" dirty="0">
              <a:solidFill>
                <a:srgbClr val="0070C0"/>
              </a:solidFill>
            </a:endParaRPr>
          </a:p>
        </p:txBody>
      </p:sp>
      <p:sp>
        <p:nvSpPr>
          <p:cNvPr id="6" name="Text Placeholder 5"/>
          <p:cNvSpPr>
            <a:spLocks noGrp="1"/>
          </p:cNvSpPr>
          <p:nvPr>
            <p:ph type="body" sz="quarter" idx="10"/>
          </p:nvPr>
        </p:nvSpPr>
        <p:spPr>
          <a:xfrm>
            <a:off x="2272161" y="1969993"/>
            <a:ext cx="2880784" cy="220174"/>
          </a:xfrm>
        </p:spPr>
        <p:txBody>
          <a:bodyPr/>
          <a:lstStyle/>
          <a:p>
            <a:r>
              <a:rPr kumimoji="0" lang="en-GB" sz="1200" b="1" i="0" u="none" strike="noStrike" kern="1200" cap="none" spc="0" normalizeH="0" baseline="0" noProof="0" dirty="0">
                <a:ln>
                  <a:noFill/>
                </a:ln>
                <a:solidFill>
                  <a:srgbClr val="0066B2"/>
                </a:solidFill>
                <a:effectLst/>
                <a:uLnTx/>
                <a:uFillTx/>
                <a:latin typeface="Verdana"/>
                <a:ea typeface="+mj-ea"/>
                <a:cs typeface="+mj-cs"/>
              </a:rPr>
              <a:t>27 September 2022</a:t>
            </a:r>
          </a:p>
          <a:p>
            <a:endParaRPr lang="en-US" dirty="0">
              <a:solidFill>
                <a:srgbClr val="0070C0"/>
              </a:solidFill>
            </a:endParaRPr>
          </a:p>
        </p:txBody>
      </p:sp>
      <p:sp>
        <p:nvSpPr>
          <p:cNvPr id="8" name="Text Placeholder 7"/>
          <p:cNvSpPr>
            <a:spLocks noGrp="1"/>
          </p:cNvSpPr>
          <p:nvPr>
            <p:ph type="body" sz="quarter" idx="11"/>
          </p:nvPr>
        </p:nvSpPr>
        <p:spPr/>
        <p:txBody>
          <a:bodyPr/>
          <a:lstStyle/>
          <a:p>
            <a:r>
              <a:rPr lang="en-US" dirty="0"/>
              <a:t>Dermot McEvoy</a:t>
            </a:r>
          </a:p>
        </p:txBody>
      </p:sp>
      <p:sp>
        <p:nvSpPr>
          <p:cNvPr id="12" name="Text Placeholder 11"/>
          <p:cNvSpPr>
            <a:spLocks noGrp="1"/>
          </p:cNvSpPr>
          <p:nvPr>
            <p:ph type="body" sz="quarter" idx="12"/>
          </p:nvPr>
        </p:nvSpPr>
        <p:spPr/>
        <p:txBody>
          <a:bodyPr/>
          <a:lstStyle/>
          <a:p>
            <a:r>
              <a:rPr lang="en-US" i="0" dirty="0"/>
              <a:t>Partner, Dispute Resolution &amp; Litigation </a:t>
            </a:r>
          </a:p>
        </p:txBody>
      </p:sp>
      <p:sp>
        <p:nvSpPr>
          <p:cNvPr id="9" name="Text Placeholder 7"/>
          <p:cNvSpPr txBox="1">
            <a:spLocks/>
          </p:cNvSpPr>
          <p:nvPr/>
        </p:nvSpPr>
        <p:spPr>
          <a:xfrm>
            <a:off x="2272161" y="4706631"/>
            <a:ext cx="4273551" cy="290145"/>
          </a:xfrm>
          <a:prstGeom prst="rect">
            <a:avLst/>
          </a:prstGeom>
        </p:spPr>
        <p:txBody>
          <a:bodyPr vert="horz" lIns="91440" tIns="45720" rIns="91440" bIns="45720" rtlCol="0" anchor="b">
            <a:normAutofit/>
          </a:bodyPr>
          <a:lstStyle>
            <a:lvl1pPr marL="0" indent="0" algn="l" defTabSz="685800" rtl="0" eaLnBrk="1" latinLnBrk="0" hangingPunct="1">
              <a:lnSpc>
                <a:spcPct val="100000"/>
              </a:lnSpc>
              <a:spcBef>
                <a:spcPts val="0"/>
              </a:spcBef>
              <a:spcAft>
                <a:spcPts val="0"/>
              </a:spcAft>
              <a:buClr>
                <a:schemeClr val="accent2"/>
              </a:buClr>
              <a:buFont typeface="Lucida Grande"/>
              <a:buNone/>
              <a:defRPr sz="1200" b="0" kern="1200" baseline="0">
                <a:solidFill>
                  <a:schemeClr val="tx1"/>
                </a:solidFill>
                <a:latin typeface="+mn-lt"/>
                <a:ea typeface="+mn-ea"/>
                <a:cs typeface="+mn-cs"/>
              </a:defRPr>
            </a:lvl1pPr>
            <a:lvl2pPr marL="514350" indent="-171450" algn="l" defTabSz="685800" rtl="0" eaLnBrk="1" latinLnBrk="0" hangingPunct="1">
              <a:lnSpc>
                <a:spcPct val="100000"/>
              </a:lnSpc>
              <a:spcBef>
                <a:spcPts val="1000"/>
              </a:spcBef>
              <a:buClr>
                <a:schemeClr val="accent2"/>
              </a:buClr>
              <a:buFont typeface="Lucida Grande"/>
              <a:buChar char="−"/>
              <a:defRPr sz="1800" kern="1200">
                <a:solidFill>
                  <a:schemeClr val="tx1"/>
                </a:solidFill>
                <a:latin typeface="+mn-lt"/>
                <a:ea typeface="+mn-ea"/>
                <a:cs typeface="+mn-cs"/>
              </a:defRPr>
            </a:lvl2pPr>
            <a:lvl3pPr marL="792000" indent="-244800" algn="l" defTabSz="685800" rtl="0" eaLnBrk="1" latinLnBrk="0" hangingPunct="1">
              <a:lnSpc>
                <a:spcPct val="100000"/>
              </a:lnSpc>
              <a:spcBef>
                <a:spcPts val="600"/>
              </a:spcBef>
              <a:buClr>
                <a:schemeClr val="accent2"/>
              </a:buClr>
              <a:buFont typeface="Lucida Grande"/>
              <a:buChar char="−"/>
              <a:defRPr sz="1600" kern="1200">
                <a:solidFill>
                  <a:schemeClr val="tx1"/>
                </a:solidFill>
                <a:latin typeface="+mn-lt"/>
                <a:ea typeface="+mn-ea"/>
                <a:cs typeface="+mn-cs"/>
              </a:defRPr>
            </a:lvl3pPr>
            <a:lvl4pPr marL="1044000" indent="-244800" algn="l" defTabSz="685800" rtl="0" eaLnBrk="1" latinLnBrk="0" hangingPunct="1">
              <a:lnSpc>
                <a:spcPct val="100000"/>
              </a:lnSpc>
              <a:spcBef>
                <a:spcPts val="400"/>
              </a:spcBef>
              <a:buClr>
                <a:schemeClr val="accent2"/>
              </a:buClr>
              <a:buFont typeface="Lucida Grande"/>
              <a:buChar char="−"/>
              <a:defRPr sz="1400" kern="1200">
                <a:solidFill>
                  <a:schemeClr val="tx1"/>
                </a:solidFill>
                <a:latin typeface="+mn-lt"/>
                <a:ea typeface="+mn-ea"/>
                <a:cs typeface="+mn-cs"/>
              </a:defRPr>
            </a:lvl4pPr>
            <a:lvl5pPr marL="1296000" indent="-244800" algn="l" defTabSz="685800" rtl="0" eaLnBrk="1" latinLnBrk="0" hangingPunct="1">
              <a:lnSpc>
                <a:spcPct val="100000"/>
              </a:lnSpc>
              <a:spcBef>
                <a:spcPts val="400"/>
              </a:spcBef>
              <a:buClr>
                <a:schemeClr val="accent2"/>
              </a:buClr>
              <a:buFont typeface="Lucida Grande"/>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endParaRPr lang="en-US" i="1" dirty="0"/>
          </a:p>
        </p:txBody>
      </p:sp>
      <p:sp>
        <p:nvSpPr>
          <p:cNvPr id="10" name="Text Placeholder 11"/>
          <p:cNvSpPr txBox="1">
            <a:spLocks/>
          </p:cNvSpPr>
          <p:nvPr/>
        </p:nvSpPr>
        <p:spPr>
          <a:xfrm>
            <a:off x="2272161" y="3338932"/>
            <a:ext cx="4273551" cy="439617"/>
          </a:xfrm>
          <a:prstGeom prst="rect">
            <a:avLst/>
          </a:prstGeom>
        </p:spPr>
        <p:txBody>
          <a:bodyPr vert="horz" lIns="91440" tIns="45720" rIns="91440" bIns="45720" rtlCol="0">
            <a:normAutofit/>
          </a:bodyPr>
          <a:lstStyle>
            <a:lvl1pPr marL="0" indent="0" algn="l" defTabSz="685800" rtl="0" eaLnBrk="1" latinLnBrk="0" hangingPunct="1">
              <a:lnSpc>
                <a:spcPct val="100000"/>
              </a:lnSpc>
              <a:spcBef>
                <a:spcPts val="0"/>
              </a:spcBef>
              <a:spcAft>
                <a:spcPts val="0"/>
              </a:spcAft>
              <a:buClr>
                <a:schemeClr val="accent2"/>
              </a:buClr>
              <a:buFont typeface="Lucida Grande"/>
              <a:buNone/>
              <a:defRPr sz="1200" b="0" i="1" kern="1200" baseline="0">
                <a:solidFill>
                  <a:schemeClr val="tx1"/>
                </a:solidFill>
                <a:latin typeface="+mn-lt"/>
                <a:ea typeface="+mn-ea"/>
                <a:cs typeface="+mn-cs"/>
              </a:defRPr>
            </a:lvl1pPr>
            <a:lvl2pPr marL="514350" indent="-171450" algn="l" defTabSz="685800" rtl="0" eaLnBrk="1" latinLnBrk="0" hangingPunct="1">
              <a:lnSpc>
                <a:spcPct val="100000"/>
              </a:lnSpc>
              <a:spcBef>
                <a:spcPts val="1000"/>
              </a:spcBef>
              <a:buClr>
                <a:schemeClr val="accent2"/>
              </a:buClr>
              <a:buFont typeface="Lucida Grande"/>
              <a:buChar char="−"/>
              <a:defRPr sz="1800" kern="1200">
                <a:solidFill>
                  <a:schemeClr val="tx1"/>
                </a:solidFill>
                <a:latin typeface="+mn-lt"/>
                <a:ea typeface="+mn-ea"/>
                <a:cs typeface="+mn-cs"/>
              </a:defRPr>
            </a:lvl2pPr>
            <a:lvl3pPr marL="792000" indent="-244800" algn="l" defTabSz="685800" rtl="0" eaLnBrk="1" latinLnBrk="0" hangingPunct="1">
              <a:lnSpc>
                <a:spcPct val="100000"/>
              </a:lnSpc>
              <a:spcBef>
                <a:spcPts val="600"/>
              </a:spcBef>
              <a:buClr>
                <a:schemeClr val="accent2"/>
              </a:buClr>
              <a:buFont typeface="Lucida Grande"/>
              <a:buChar char="−"/>
              <a:defRPr sz="1600" kern="1200">
                <a:solidFill>
                  <a:schemeClr val="tx1"/>
                </a:solidFill>
                <a:latin typeface="+mn-lt"/>
                <a:ea typeface="+mn-ea"/>
                <a:cs typeface="+mn-cs"/>
              </a:defRPr>
            </a:lvl3pPr>
            <a:lvl4pPr marL="1044000" indent="-244800" algn="l" defTabSz="685800" rtl="0" eaLnBrk="1" latinLnBrk="0" hangingPunct="1">
              <a:lnSpc>
                <a:spcPct val="100000"/>
              </a:lnSpc>
              <a:spcBef>
                <a:spcPts val="400"/>
              </a:spcBef>
              <a:buClr>
                <a:schemeClr val="accent2"/>
              </a:buClr>
              <a:buFont typeface="Lucida Grande"/>
              <a:buChar char="−"/>
              <a:defRPr sz="1400" kern="1200">
                <a:solidFill>
                  <a:schemeClr val="tx1"/>
                </a:solidFill>
                <a:latin typeface="+mn-lt"/>
                <a:ea typeface="+mn-ea"/>
                <a:cs typeface="+mn-cs"/>
              </a:defRPr>
            </a:lvl4pPr>
            <a:lvl5pPr marL="1296000" indent="-244800" algn="l" defTabSz="685800" rtl="0" eaLnBrk="1" latinLnBrk="0" hangingPunct="1">
              <a:lnSpc>
                <a:spcPct val="100000"/>
              </a:lnSpc>
              <a:spcBef>
                <a:spcPts val="400"/>
              </a:spcBef>
              <a:buClr>
                <a:schemeClr val="accent2"/>
              </a:buClr>
              <a:buFont typeface="Lucida Grande"/>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i="0" dirty="0"/>
              <a:t>The Gibson Hotel, White Paper Conference </a:t>
            </a:r>
          </a:p>
        </p:txBody>
      </p:sp>
      <p:sp>
        <p:nvSpPr>
          <p:cNvPr id="11" name="Text Placeholder 7"/>
          <p:cNvSpPr txBox="1">
            <a:spLocks/>
          </p:cNvSpPr>
          <p:nvPr/>
        </p:nvSpPr>
        <p:spPr>
          <a:xfrm>
            <a:off x="2272161" y="3720891"/>
            <a:ext cx="4273551" cy="290145"/>
          </a:xfrm>
          <a:prstGeom prst="rect">
            <a:avLst/>
          </a:prstGeom>
        </p:spPr>
        <p:txBody>
          <a:bodyPr vert="horz" lIns="91440" tIns="45720" rIns="91440" bIns="45720" rtlCol="0" anchor="b">
            <a:normAutofit/>
          </a:bodyPr>
          <a:lstStyle>
            <a:lvl1pPr marL="0" indent="0" algn="l" defTabSz="685800" rtl="0" eaLnBrk="1" latinLnBrk="0" hangingPunct="1">
              <a:lnSpc>
                <a:spcPct val="100000"/>
              </a:lnSpc>
              <a:spcBef>
                <a:spcPts val="0"/>
              </a:spcBef>
              <a:spcAft>
                <a:spcPts val="0"/>
              </a:spcAft>
              <a:buClr>
                <a:schemeClr val="accent2"/>
              </a:buClr>
              <a:buFont typeface="Lucida Grande"/>
              <a:buNone/>
              <a:defRPr sz="1200" b="0" kern="1200" baseline="0">
                <a:solidFill>
                  <a:schemeClr val="tx1"/>
                </a:solidFill>
                <a:latin typeface="+mn-lt"/>
                <a:ea typeface="+mn-ea"/>
                <a:cs typeface="+mn-cs"/>
              </a:defRPr>
            </a:lvl1pPr>
            <a:lvl2pPr marL="514350" indent="-171450" algn="l" defTabSz="685800" rtl="0" eaLnBrk="1" latinLnBrk="0" hangingPunct="1">
              <a:lnSpc>
                <a:spcPct val="100000"/>
              </a:lnSpc>
              <a:spcBef>
                <a:spcPts val="1000"/>
              </a:spcBef>
              <a:buClr>
                <a:schemeClr val="accent2"/>
              </a:buClr>
              <a:buFont typeface="Lucida Grande"/>
              <a:buChar char="−"/>
              <a:defRPr sz="1800" kern="1200">
                <a:solidFill>
                  <a:schemeClr val="tx1"/>
                </a:solidFill>
                <a:latin typeface="+mn-lt"/>
                <a:ea typeface="+mn-ea"/>
                <a:cs typeface="+mn-cs"/>
              </a:defRPr>
            </a:lvl2pPr>
            <a:lvl3pPr marL="792000" indent="-244800" algn="l" defTabSz="685800" rtl="0" eaLnBrk="1" latinLnBrk="0" hangingPunct="1">
              <a:lnSpc>
                <a:spcPct val="100000"/>
              </a:lnSpc>
              <a:spcBef>
                <a:spcPts val="600"/>
              </a:spcBef>
              <a:buClr>
                <a:schemeClr val="accent2"/>
              </a:buClr>
              <a:buFont typeface="Lucida Grande"/>
              <a:buChar char="−"/>
              <a:defRPr sz="1600" kern="1200">
                <a:solidFill>
                  <a:schemeClr val="tx1"/>
                </a:solidFill>
                <a:latin typeface="+mn-lt"/>
                <a:ea typeface="+mn-ea"/>
                <a:cs typeface="+mn-cs"/>
              </a:defRPr>
            </a:lvl3pPr>
            <a:lvl4pPr marL="1044000" indent="-244800" algn="l" defTabSz="685800" rtl="0" eaLnBrk="1" latinLnBrk="0" hangingPunct="1">
              <a:lnSpc>
                <a:spcPct val="100000"/>
              </a:lnSpc>
              <a:spcBef>
                <a:spcPts val="400"/>
              </a:spcBef>
              <a:buClr>
                <a:schemeClr val="accent2"/>
              </a:buClr>
              <a:buFont typeface="Lucida Grande"/>
              <a:buChar char="−"/>
              <a:defRPr sz="1400" kern="1200">
                <a:solidFill>
                  <a:schemeClr val="tx1"/>
                </a:solidFill>
                <a:latin typeface="+mn-lt"/>
                <a:ea typeface="+mn-ea"/>
                <a:cs typeface="+mn-cs"/>
              </a:defRPr>
            </a:lvl4pPr>
            <a:lvl5pPr marL="1296000" indent="-244800" algn="l" defTabSz="685800" rtl="0" eaLnBrk="1" latinLnBrk="0" hangingPunct="1">
              <a:lnSpc>
                <a:spcPct val="100000"/>
              </a:lnSpc>
              <a:spcBef>
                <a:spcPts val="400"/>
              </a:spcBef>
              <a:buClr>
                <a:schemeClr val="accent2"/>
              </a:buClr>
              <a:buFont typeface="Lucida Grande"/>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endParaRPr lang="en-US" dirty="0"/>
          </a:p>
        </p:txBody>
      </p:sp>
      <p:sp>
        <p:nvSpPr>
          <p:cNvPr id="13" name="Text Placeholder 7"/>
          <p:cNvSpPr txBox="1">
            <a:spLocks/>
          </p:cNvSpPr>
          <p:nvPr/>
        </p:nvSpPr>
        <p:spPr>
          <a:xfrm>
            <a:off x="1114692" y="3995711"/>
            <a:ext cx="4273551" cy="290145"/>
          </a:xfrm>
          <a:prstGeom prst="rect">
            <a:avLst/>
          </a:prstGeom>
        </p:spPr>
        <p:txBody>
          <a:bodyPr vert="horz" lIns="91440" tIns="45720" rIns="91440" bIns="45720" rtlCol="0" anchor="b">
            <a:normAutofit/>
          </a:bodyPr>
          <a:lstStyle>
            <a:lvl1pPr marL="0" indent="0" algn="l" defTabSz="685800" rtl="0" eaLnBrk="1" latinLnBrk="0" hangingPunct="1">
              <a:lnSpc>
                <a:spcPct val="100000"/>
              </a:lnSpc>
              <a:spcBef>
                <a:spcPts val="0"/>
              </a:spcBef>
              <a:spcAft>
                <a:spcPts val="0"/>
              </a:spcAft>
              <a:buClr>
                <a:schemeClr val="accent2"/>
              </a:buClr>
              <a:buFont typeface="Lucida Grande"/>
              <a:buNone/>
              <a:defRPr sz="1200" b="0" kern="1200" baseline="0">
                <a:solidFill>
                  <a:schemeClr val="tx1"/>
                </a:solidFill>
                <a:latin typeface="+mn-lt"/>
                <a:ea typeface="+mn-ea"/>
                <a:cs typeface="+mn-cs"/>
              </a:defRPr>
            </a:lvl1pPr>
            <a:lvl2pPr marL="514350" indent="-171450" algn="l" defTabSz="685800" rtl="0" eaLnBrk="1" latinLnBrk="0" hangingPunct="1">
              <a:lnSpc>
                <a:spcPct val="100000"/>
              </a:lnSpc>
              <a:spcBef>
                <a:spcPts val="1000"/>
              </a:spcBef>
              <a:buClr>
                <a:schemeClr val="accent2"/>
              </a:buClr>
              <a:buFont typeface="Lucida Grande"/>
              <a:buChar char="−"/>
              <a:defRPr sz="1800" kern="1200">
                <a:solidFill>
                  <a:schemeClr val="tx1"/>
                </a:solidFill>
                <a:latin typeface="+mn-lt"/>
                <a:ea typeface="+mn-ea"/>
                <a:cs typeface="+mn-cs"/>
              </a:defRPr>
            </a:lvl2pPr>
            <a:lvl3pPr marL="792000" indent="-244800" algn="l" defTabSz="685800" rtl="0" eaLnBrk="1" latinLnBrk="0" hangingPunct="1">
              <a:lnSpc>
                <a:spcPct val="100000"/>
              </a:lnSpc>
              <a:spcBef>
                <a:spcPts val="600"/>
              </a:spcBef>
              <a:buClr>
                <a:schemeClr val="accent2"/>
              </a:buClr>
              <a:buFont typeface="Lucida Grande"/>
              <a:buChar char="−"/>
              <a:defRPr sz="1600" kern="1200">
                <a:solidFill>
                  <a:schemeClr val="tx1"/>
                </a:solidFill>
                <a:latin typeface="+mn-lt"/>
                <a:ea typeface="+mn-ea"/>
                <a:cs typeface="+mn-cs"/>
              </a:defRPr>
            </a:lvl3pPr>
            <a:lvl4pPr marL="1044000" indent="-244800" algn="l" defTabSz="685800" rtl="0" eaLnBrk="1" latinLnBrk="0" hangingPunct="1">
              <a:lnSpc>
                <a:spcPct val="100000"/>
              </a:lnSpc>
              <a:spcBef>
                <a:spcPts val="400"/>
              </a:spcBef>
              <a:buClr>
                <a:schemeClr val="accent2"/>
              </a:buClr>
              <a:buFont typeface="Lucida Grande"/>
              <a:buChar char="−"/>
              <a:defRPr sz="1400" kern="1200">
                <a:solidFill>
                  <a:schemeClr val="tx1"/>
                </a:solidFill>
                <a:latin typeface="+mn-lt"/>
                <a:ea typeface="+mn-ea"/>
                <a:cs typeface="+mn-cs"/>
              </a:defRPr>
            </a:lvl4pPr>
            <a:lvl5pPr marL="1296000" indent="-244800" algn="l" defTabSz="685800" rtl="0" eaLnBrk="1" latinLnBrk="0" hangingPunct="1">
              <a:lnSpc>
                <a:spcPct val="100000"/>
              </a:lnSpc>
              <a:spcBef>
                <a:spcPts val="400"/>
              </a:spcBef>
              <a:buClr>
                <a:schemeClr val="accent2"/>
              </a:buClr>
              <a:buFont typeface="Lucida Grande"/>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endParaRPr lang="en-US" i="1" dirty="0"/>
          </a:p>
        </p:txBody>
      </p:sp>
      <p:sp>
        <p:nvSpPr>
          <p:cNvPr id="14" name="Text Placeholder 7"/>
          <p:cNvSpPr txBox="1">
            <a:spLocks/>
          </p:cNvSpPr>
          <p:nvPr/>
        </p:nvSpPr>
        <p:spPr>
          <a:xfrm>
            <a:off x="2272161" y="4418084"/>
            <a:ext cx="4273551" cy="290145"/>
          </a:xfrm>
          <a:prstGeom prst="rect">
            <a:avLst/>
          </a:prstGeom>
        </p:spPr>
        <p:txBody>
          <a:bodyPr vert="horz" lIns="91440" tIns="45720" rIns="91440" bIns="45720" rtlCol="0" anchor="b">
            <a:normAutofit/>
          </a:bodyPr>
          <a:lstStyle>
            <a:lvl1pPr marL="0" indent="0" algn="l" defTabSz="685800" rtl="0" eaLnBrk="1" latinLnBrk="0" hangingPunct="1">
              <a:lnSpc>
                <a:spcPct val="100000"/>
              </a:lnSpc>
              <a:spcBef>
                <a:spcPts val="0"/>
              </a:spcBef>
              <a:spcAft>
                <a:spcPts val="0"/>
              </a:spcAft>
              <a:buClr>
                <a:schemeClr val="accent2"/>
              </a:buClr>
              <a:buFont typeface="Lucida Grande"/>
              <a:buNone/>
              <a:defRPr sz="1200" b="0" kern="1200" baseline="0">
                <a:solidFill>
                  <a:schemeClr val="tx1"/>
                </a:solidFill>
                <a:latin typeface="+mn-lt"/>
                <a:ea typeface="+mn-ea"/>
                <a:cs typeface="+mn-cs"/>
              </a:defRPr>
            </a:lvl1pPr>
            <a:lvl2pPr marL="514350" indent="-171450" algn="l" defTabSz="685800" rtl="0" eaLnBrk="1" latinLnBrk="0" hangingPunct="1">
              <a:lnSpc>
                <a:spcPct val="100000"/>
              </a:lnSpc>
              <a:spcBef>
                <a:spcPts val="1000"/>
              </a:spcBef>
              <a:buClr>
                <a:schemeClr val="accent2"/>
              </a:buClr>
              <a:buFont typeface="Lucida Grande"/>
              <a:buChar char="−"/>
              <a:defRPr sz="1800" kern="1200">
                <a:solidFill>
                  <a:schemeClr val="tx1"/>
                </a:solidFill>
                <a:latin typeface="+mn-lt"/>
                <a:ea typeface="+mn-ea"/>
                <a:cs typeface="+mn-cs"/>
              </a:defRPr>
            </a:lvl2pPr>
            <a:lvl3pPr marL="792000" indent="-244800" algn="l" defTabSz="685800" rtl="0" eaLnBrk="1" latinLnBrk="0" hangingPunct="1">
              <a:lnSpc>
                <a:spcPct val="100000"/>
              </a:lnSpc>
              <a:spcBef>
                <a:spcPts val="600"/>
              </a:spcBef>
              <a:buClr>
                <a:schemeClr val="accent2"/>
              </a:buClr>
              <a:buFont typeface="Lucida Grande"/>
              <a:buChar char="−"/>
              <a:defRPr sz="1600" kern="1200">
                <a:solidFill>
                  <a:schemeClr val="tx1"/>
                </a:solidFill>
                <a:latin typeface="+mn-lt"/>
                <a:ea typeface="+mn-ea"/>
                <a:cs typeface="+mn-cs"/>
              </a:defRPr>
            </a:lvl3pPr>
            <a:lvl4pPr marL="1044000" indent="-244800" algn="l" defTabSz="685800" rtl="0" eaLnBrk="1" latinLnBrk="0" hangingPunct="1">
              <a:lnSpc>
                <a:spcPct val="100000"/>
              </a:lnSpc>
              <a:spcBef>
                <a:spcPts val="400"/>
              </a:spcBef>
              <a:buClr>
                <a:schemeClr val="accent2"/>
              </a:buClr>
              <a:buFont typeface="Lucida Grande"/>
              <a:buChar char="−"/>
              <a:defRPr sz="1400" kern="1200">
                <a:solidFill>
                  <a:schemeClr val="tx1"/>
                </a:solidFill>
                <a:latin typeface="+mn-lt"/>
                <a:ea typeface="+mn-ea"/>
                <a:cs typeface="+mn-cs"/>
              </a:defRPr>
            </a:lvl4pPr>
            <a:lvl5pPr marL="1296000" indent="-244800" algn="l" defTabSz="685800" rtl="0" eaLnBrk="1" latinLnBrk="0" hangingPunct="1">
              <a:lnSpc>
                <a:spcPct val="100000"/>
              </a:lnSpc>
              <a:spcBef>
                <a:spcPts val="400"/>
              </a:spcBef>
              <a:buClr>
                <a:schemeClr val="accent2"/>
              </a:buClr>
              <a:buFont typeface="Lucida Grande"/>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endParaRPr lang="en-US" dirty="0"/>
          </a:p>
        </p:txBody>
      </p:sp>
      <p:pic>
        <p:nvPicPr>
          <p:cNvPr id="1026" name="Picture 2" descr="A preview of asset 16270">
            <a:extLst>
              <a:ext uri="{FF2B5EF4-FFF2-40B4-BE49-F238E27FC236}">
                <a16:creationId xmlns:a16="http://schemas.microsoft.com/office/drawing/2014/main" id="{F1AFA534-2222-CA15-E810-2159D93AFDCE}"/>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8138596" y="2356334"/>
            <a:ext cx="3114257" cy="44005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9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75734" y="1449387"/>
            <a:ext cx="11298940" cy="4823898"/>
          </a:xfrm>
        </p:spPr>
        <p:txBody>
          <a:bodyPr/>
          <a:lstStyle/>
          <a:p>
            <a:pPr marL="244800" marR="0" lvl="0" indent="-244800" algn="l" defTabSz="685800" rtl="0" eaLnBrk="1" fontAlgn="auto" latinLnBrk="0" hangingPunct="1">
              <a:lnSpc>
                <a:spcPct val="100000"/>
              </a:lnSpc>
              <a:spcBef>
                <a:spcPts val="1200"/>
              </a:spcBef>
              <a:spcAft>
                <a:spcPts val="0"/>
              </a:spcAft>
              <a:buClr>
                <a:srgbClr val="0066B2"/>
              </a:buClr>
              <a:buSzTx/>
              <a:buFont typeface="Verdana" panose="020B0604030504040204" pitchFamily="34" charset="0"/>
              <a:buChar char="−"/>
              <a:tabLst/>
              <a:defRPr/>
            </a:pPr>
            <a:r>
              <a:rPr kumimoji="0" lang="en-IE" sz="2100" b="0" i="1" u="none" strike="noStrike" kern="1200" cap="none" spc="0" normalizeH="0" baseline="0" noProof="0" dirty="0">
                <a:ln>
                  <a:noFill/>
                </a:ln>
                <a:solidFill>
                  <a:prstClr val="black"/>
                </a:solidFill>
                <a:effectLst/>
                <a:uLnTx/>
                <a:uFillTx/>
                <a:latin typeface="Verdana"/>
                <a:ea typeface="+mn-ea"/>
                <a:cs typeface="+mn-cs"/>
              </a:rPr>
              <a:t>Multiplex Constructions (UK) Limited v Honeywell Control Systems Limited (No. 2)</a:t>
            </a:r>
            <a:r>
              <a:rPr kumimoji="0" lang="en-IE" sz="2100" b="0" i="1" u="none" strike="noStrike" kern="1200" cap="none" spc="0" normalizeH="0" baseline="30000" noProof="0" dirty="0">
                <a:ln>
                  <a:noFill/>
                </a:ln>
                <a:solidFill>
                  <a:prstClr val="black"/>
                </a:solidFill>
                <a:effectLst/>
                <a:uLnTx/>
                <a:uFillTx/>
                <a:latin typeface="Verdana"/>
                <a:ea typeface="+mn-ea"/>
                <a:cs typeface="+mn-cs"/>
              </a:rPr>
              <a:t>[</a:t>
            </a:r>
            <a:r>
              <a:rPr kumimoji="0" lang="en-US" sz="2100" b="0" i="0" u="none" strike="noStrike" kern="1200" cap="none" spc="0" normalizeH="0" baseline="0" noProof="0" dirty="0">
                <a:ln>
                  <a:noFill/>
                </a:ln>
                <a:solidFill>
                  <a:prstClr val="black"/>
                </a:solidFill>
                <a:effectLst/>
                <a:uLnTx/>
                <a:uFillTx/>
                <a:latin typeface="Verdana"/>
                <a:ea typeface="+mn-ea"/>
                <a:cs typeface="+mn-cs"/>
              </a:rPr>
              <a:t>[2007] BLR 195</a:t>
            </a:r>
            <a:r>
              <a:rPr kumimoji="0" lang="en-IE" sz="2100" b="0" i="0" u="none" strike="noStrike" kern="1200" cap="none" spc="0" normalizeH="0" baseline="0" noProof="0" dirty="0">
                <a:ln>
                  <a:noFill/>
                </a:ln>
                <a:solidFill>
                  <a:prstClr val="black"/>
                </a:solidFill>
                <a:effectLst/>
                <a:uLnTx/>
                <a:uFillTx/>
                <a:latin typeface="Verdana"/>
                <a:ea typeface="+mn-ea"/>
                <a:cs typeface="+mn-cs"/>
              </a:rPr>
              <a:t>, Jackson J summarised the ambit and scope of the prevention principle in these terms:</a:t>
            </a:r>
            <a:endParaRPr kumimoji="0" lang="en-IE" sz="2100" b="1" i="1" u="none" strike="noStrike" kern="1200" cap="none" spc="0" normalizeH="0" baseline="0" noProof="0" dirty="0">
              <a:ln>
                <a:noFill/>
              </a:ln>
              <a:solidFill>
                <a:prstClr val="black"/>
              </a:solidFill>
              <a:effectLst/>
              <a:uLnTx/>
              <a:uFillTx/>
              <a:latin typeface="Verdana"/>
              <a:ea typeface="+mn-ea"/>
              <a:cs typeface="+mn-cs"/>
            </a:endParaRPr>
          </a:p>
          <a:p>
            <a:pPr marL="244800" marR="0" lvl="0" indent="-244800" algn="l" defTabSz="685800" rtl="0" eaLnBrk="1" fontAlgn="auto" latinLnBrk="0" hangingPunct="1">
              <a:lnSpc>
                <a:spcPct val="100000"/>
              </a:lnSpc>
              <a:spcBef>
                <a:spcPts val="1200"/>
              </a:spcBef>
              <a:spcAft>
                <a:spcPts val="0"/>
              </a:spcAft>
              <a:buClr>
                <a:srgbClr val="0066B2"/>
              </a:buClr>
              <a:buSzTx/>
              <a:buFont typeface="Verdana" panose="020B0604030504040204" pitchFamily="34" charset="0"/>
              <a:buChar char="−"/>
              <a:tabLst/>
              <a:defRPr/>
            </a:pPr>
            <a:r>
              <a:rPr kumimoji="0" lang="en-GB" sz="2100" b="0" i="0" u="none" strike="noStrike" kern="1200" cap="none" spc="0" normalizeH="0" baseline="0" noProof="0" dirty="0">
                <a:ln>
                  <a:noFill/>
                </a:ln>
                <a:solidFill>
                  <a:prstClr val="black"/>
                </a:solidFill>
                <a:effectLst/>
                <a:uLnTx/>
                <a:uFillTx/>
                <a:latin typeface="Verdana"/>
                <a:ea typeface="+mn-ea"/>
                <a:cs typeface="+mn-cs"/>
              </a:rPr>
              <a:t>Actions by the employer which are perfectly legitimate under a construction contract may still be characterised as prevention, if those actions cause the delay beyond the contractual completion date.  </a:t>
            </a:r>
            <a:endParaRPr kumimoji="0" lang="en-IE" sz="2100" b="1" i="0" u="none" strike="noStrike" kern="1200" cap="none" spc="0" normalizeH="0" baseline="0" noProof="0" dirty="0">
              <a:ln>
                <a:noFill/>
              </a:ln>
              <a:solidFill>
                <a:prstClr val="black"/>
              </a:solidFill>
              <a:effectLst/>
              <a:uLnTx/>
              <a:uFillTx/>
              <a:latin typeface="Verdana"/>
              <a:ea typeface="+mn-ea"/>
              <a:cs typeface="+mn-cs"/>
            </a:endParaRPr>
          </a:p>
          <a:p>
            <a:pPr marL="244800" marR="0" lvl="0" indent="-244800" algn="l" defTabSz="685800" rtl="0" eaLnBrk="1" fontAlgn="auto" latinLnBrk="0" hangingPunct="1">
              <a:lnSpc>
                <a:spcPct val="100000"/>
              </a:lnSpc>
              <a:spcBef>
                <a:spcPts val="1200"/>
              </a:spcBef>
              <a:spcAft>
                <a:spcPts val="0"/>
              </a:spcAft>
              <a:buClr>
                <a:srgbClr val="0066B2"/>
              </a:buClr>
              <a:buSzTx/>
              <a:buFont typeface="Verdana" panose="020B0604030504040204" pitchFamily="34" charset="0"/>
              <a:buChar char="−"/>
              <a:tabLst/>
              <a:defRPr/>
            </a:pPr>
            <a:r>
              <a:rPr kumimoji="0" lang="en-GB" sz="2100" b="0" i="0" u="none" strike="noStrike" kern="1200" cap="none" spc="0" normalizeH="0" baseline="0" noProof="0" dirty="0">
                <a:ln>
                  <a:noFill/>
                </a:ln>
                <a:solidFill>
                  <a:prstClr val="black"/>
                </a:solidFill>
                <a:effectLst/>
                <a:uLnTx/>
                <a:uFillTx/>
                <a:latin typeface="Verdana"/>
                <a:ea typeface="+mn-ea"/>
                <a:cs typeface="+mn-cs"/>
              </a:rPr>
              <a:t>Acts of prevention by an employer do not set time at large, if the contract provides for an extension of time in respect of those events.</a:t>
            </a:r>
            <a:endParaRPr kumimoji="0" lang="en-IE" sz="2100" b="1" i="0" u="none" strike="noStrike" kern="1200" cap="none" spc="0" normalizeH="0" baseline="0" noProof="0" dirty="0">
              <a:ln>
                <a:noFill/>
              </a:ln>
              <a:solidFill>
                <a:prstClr val="black"/>
              </a:solidFill>
              <a:effectLst/>
              <a:uLnTx/>
              <a:uFillTx/>
              <a:latin typeface="Verdana"/>
              <a:ea typeface="+mn-ea"/>
              <a:cs typeface="+mn-cs"/>
            </a:endParaRPr>
          </a:p>
          <a:p>
            <a:pPr marL="244800" marR="0" lvl="0" indent="-244800" algn="l" defTabSz="685800" rtl="0" eaLnBrk="1" fontAlgn="auto" latinLnBrk="0" hangingPunct="1">
              <a:lnSpc>
                <a:spcPct val="100000"/>
              </a:lnSpc>
              <a:spcBef>
                <a:spcPts val="1200"/>
              </a:spcBef>
              <a:spcAft>
                <a:spcPts val="0"/>
              </a:spcAft>
              <a:buClr>
                <a:srgbClr val="0066B2"/>
              </a:buClr>
              <a:buSzTx/>
              <a:buFont typeface="Verdana" panose="020B0604030504040204" pitchFamily="34" charset="0"/>
              <a:buChar char="−"/>
              <a:tabLst/>
              <a:defRPr/>
            </a:pPr>
            <a:r>
              <a:rPr kumimoji="0" lang="en-GB" sz="2100" b="0" i="0" u="none" strike="noStrike" kern="1200" cap="none" spc="0" normalizeH="0" baseline="0" noProof="0" dirty="0">
                <a:ln>
                  <a:noFill/>
                </a:ln>
                <a:solidFill>
                  <a:prstClr val="black"/>
                </a:solidFill>
                <a:effectLst/>
                <a:uLnTx/>
                <a:uFillTx/>
                <a:latin typeface="Verdana"/>
                <a:ea typeface="+mn-ea"/>
                <a:cs typeface="+mn-cs"/>
              </a:rPr>
              <a:t>Insofar as the extension of time clause is ambiguous, it should be construed in favour of the contractor.</a:t>
            </a:r>
            <a:endParaRPr kumimoji="0" lang="en-IE" sz="2100" b="1" i="0" u="none" strike="noStrike" kern="1200" cap="none" spc="0" normalizeH="0" baseline="0" noProof="0" dirty="0">
              <a:ln>
                <a:noFill/>
              </a:ln>
              <a:solidFill>
                <a:prstClr val="black"/>
              </a:solidFill>
              <a:effectLst/>
              <a:uLnTx/>
              <a:uFillTx/>
              <a:latin typeface="Verdana"/>
              <a:ea typeface="+mn-ea"/>
              <a:cs typeface="+mn-cs"/>
            </a:endParaRPr>
          </a:p>
          <a:p>
            <a:pPr marL="244800" marR="0" lvl="0" indent="-244800" algn="l" defTabSz="685800" rtl="0" eaLnBrk="1" fontAlgn="auto" latinLnBrk="0" hangingPunct="1">
              <a:lnSpc>
                <a:spcPct val="100000"/>
              </a:lnSpc>
              <a:spcBef>
                <a:spcPts val="1200"/>
              </a:spcBef>
              <a:spcAft>
                <a:spcPts val="0"/>
              </a:spcAft>
              <a:buClr>
                <a:srgbClr val="0066B2"/>
              </a:buClr>
              <a:buSzTx/>
              <a:buFont typeface="Verdana" panose="020B0604030504040204" pitchFamily="34" charset="0"/>
              <a:buChar char="−"/>
              <a:tabLst/>
              <a:defRPr/>
            </a:pPr>
            <a:r>
              <a:rPr kumimoji="0" lang="en-IE" sz="2100" b="0" i="0" u="none" strike="noStrike" kern="1200" cap="none" spc="0" normalizeH="0" baseline="0" noProof="0" dirty="0">
                <a:ln>
                  <a:noFill/>
                </a:ln>
                <a:solidFill>
                  <a:prstClr val="black"/>
                </a:solidFill>
                <a:effectLst/>
                <a:uLnTx/>
                <a:uFillTx/>
                <a:latin typeface="Verdana"/>
                <a:ea typeface="+mn-ea"/>
                <a:cs typeface="+mn-cs"/>
              </a:rPr>
              <a:t>May have a negative impact on an ability to recover </a:t>
            </a:r>
            <a:r>
              <a:rPr kumimoji="0" lang="en-IE" sz="2100" b="0" i="0" u="none" strike="noStrike" kern="1200" cap="none" spc="0" normalizeH="0" baseline="0" noProof="0" dirty="0" err="1">
                <a:ln>
                  <a:noFill/>
                </a:ln>
                <a:solidFill>
                  <a:prstClr val="black"/>
                </a:solidFill>
                <a:effectLst/>
                <a:uLnTx/>
                <a:uFillTx/>
                <a:latin typeface="Verdana"/>
                <a:ea typeface="+mn-ea"/>
                <a:cs typeface="+mn-cs"/>
              </a:rPr>
              <a:t>LaDs</a:t>
            </a:r>
            <a:r>
              <a:rPr kumimoji="0" lang="en-IE" sz="2100" b="0" i="0" u="none" strike="noStrike" kern="1200" cap="none" spc="0" normalizeH="0" baseline="0" noProof="0" dirty="0">
                <a:ln>
                  <a:noFill/>
                </a:ln>
                <a:solidFill>
                  <a:prstClr val="black"/>
                </a:solidFill>
                <a:effectLst/>
                <a:uLnTx/>
                <a:uFillTx/>
                <a:latin typeface="Verdana"/>
                <a:ea typeface="+mn-ea"/>
                <a:cs typeface="+mn-cs"/>
              </a:rPr>
              <a:t>. </a:t>
            </a:r>
          </a:p>
          <a:p>
            <a:pPr marL="0" indent="0">
              <a:buNone/>
            </a:pPr>
            <a:endParaRPr lang="en-IE" dirty="0"/>
          </a:p>
        </p:txBody>
      </p:sp>
      <p:sp>
        <p:nvSpPr>
          <p:cNvPr id="4" name="Title 3"/>
          <p:cNvSpPr>
            <a:spLocks noGrp="1"/>
          </p:cNvSpPr>
          <p:nvPr>
            <p:ph type="title"/>
          </p:nvPr>
        </p:nvSpPr>
        <p:spPr/>
        <p:txBody>
          <a:bodyPr/>
          <a:lstStyle/>
          <a:p>
            <a:r>
              <a:rPr lang="en-IE" dirty="0">
                <a:solidFill>
                  <a:srgbClr val="0070C0"/>
                </a:solidFill>
              </a:rPr>
              <a:t>The Prevention Principle </a:t>
            </a:r>
          </a:p>
        </p:txBody>
      </p:sp>
      <p:pic>
        <p:nvPicPr>
          <p:cNvPr id="8" name="Picture 7">
            <a:extLst>
              <a:ext uri="{FF2B5EF4-FFF2-40B4-BE49-F238E27FC236}">
                <a16:creationId xmlns:a16="http://schemas.microsoft.com/office/drawing/2014/main" id="{8C8EF4B4-88E1-6A9A-08D0-931839F5204F}"/>
              </a:ext>
            </a:extLst>
          </p:cNvPr>
          <p:cNvPicPr>
            <a:picLocks noChangeAspect="1"/>
          </p:cNvPicPr>
          <p:nvPr/>
        </p:nvPicPr>
        <p:blipFill>
          <a:blip r:embed="rId2"/>
          <a:stretch>
            <a:fillRect/>
          </a:stretch>
        </p:blipFill>
        <p:spPr>
          <a:xfrm>
            <a:off x="520316" y="1423987"/>
            <a:ext cx="384081" cy="390178"/>
          </a:xfrm>
          <a:prstGeom prst="rect">
            <a:avLst/>
          </a:prstGeom>
        </p:spPr>
      </p:pic>
      <p:pic>
        <p:nvPicPr>
          <p:cNvPr id="10" name="Picture 9">
            <a:extLst>
              <a:ext uri="{FF2B5EF4-FFF2-40B4-BE49-F238E27FC236}">
                <a16:creationId xmlns:a16="http://schemas.microsoft.com/office/drawing/2014/main" id="{9CACF342-3309-5B4A-296C-AA976FBAACC8}"/>
              </a:ext>
            </a:extLst>
          </p:cNvPr>
          <p:cNvPicPr>
            <a:picLocks noChangeAspect="1"/>
          </p:cNvPicPr>
          <p:nvPr/>
        </p:nvPicPr>
        <p:blipFill>
          <a:blip r:embed="rId2"/>
          <a:stretch>
            <a:fillRect/>
          </a:stretch>
        </p:blipFill>
        <p:spPr>
          <a:xfrm>
            <a:off x="520315" y="2545587"/>
            <a:ext cx="384081" cy="390178"/>
          </a:xfrm>
          <a:prstGeom prst="rect">
            <a:avLst/>
          </a:prstGeom>
        </p:spPr>
      </p:pic>
      <p:pic>
        <p:nvPicPr>
          <p:cNvPr id="11" name="Picture 10">
            <a:extLst>
              <a:ext uri="{FF2B5EF4-FFF2-40B4-BE49-F238E27FC236}">
                <a16:creationId xmlns:a16="http://schemas.microsoft.com/office/drawing/2014/main" id="{96B62383-7F10-A915-C1B0-EF794B116244}"/>
              </a:ext>
            </a:extLst>
          </p:cNvPr>
          <p:cNvPicPr>
            <a:picLocks noChangeAspect="1"/>
          </p:cNvPicPr>
          <p:nvPr/>
        </p:nvPicPr>
        <p:blipFill>
          <a:blip r:embed="rId2"/>
          <a:stretch>
            <a:fillRect/>
          </a:stretch>
        </p:blipFill>
        <p:spPr>
          <a:xfrm>
            <a:off x="520313" y="3646597"/>
            <a:ext cx="384081" cy="390178"/>
          </a:xfrm>
          <a:prstGeom prst="rect">
            <a:avLst/>
          </a:prstGeom>
        </p:spPr>
      </p:pic>
      <p:pic>
        <p:nvPicPr>
          <p:cNvPr id="12" name="Picture 11">
            <a:extLst>
              <a:ext uri="{FF2B5EF4-FFF2-40B4-BE49-F238E27FC236}">
                <a16:creationId xmlns:a16="http://schemas.microsoft.com/office/drawing/2014/main" id="{5CE7428E-7401-B6A8-4830-658159CB7F31}"/>
              </a:ext>
            </a:extLst>
          </p:cNvPr>
          <p:cNvPicPr>
            <a:picLocks noChangeAspect="1"/>
          </p:cNvPicPr>
          <p:nvPr/>
        </p:nvPicPr>
        <p:blipFill>
          <a:blip r:embed="rId2"/>
          <a:stretch>
            <a:fillRect/>
          </a:stretch>
        </p:blipFill>
        <p:spPr>
          <a:xfrm>
            <a:off x="520314" y="4409436"/>
            <a:ext cx="384081" cy="390178"/>
          </a:xfrm>
          <a:prstGeom prst="rect">
            <a:avLst/>
          </a:prstGeom>
        </p:spPr>
      </p:pic>
      <p:pic>
        <p:nvPicPr>
          <p:cNvPr id="13" name="Picture 12">
            <a:extLst>
              <a:ext uri="{FF2B5EF4-FFF2-40B4-BE49-F238E27FC236}">
                <a16:creationId xmlns:a16="http://schemas.microsoft.com/office/drawing/2014/main" id="{F86D964E-2B67-FE79-349B-9019D16C207F}"/>
              </a:ext>
            </a:extLst>
          </p:cNvPr>
          <p:cNvPicPr>
            <a:picLocks noChangeAspect="1"/>
          </p:cNvPicPr>
          <p:nvPr/>
        </p:nvPicPr>
        <p:blipFill>
          <a:blip r:embed="rId2"/>
          <a:stretch>
            <a:fillRect/>
          </a:stretch>
        </p:blipFill>
        <p:spPr>
          <a:xfrm>
            <a:off x="520314" y="5172275"/>
            <a:ext cx="384081" cy="390178"/>
          </a:xfrm>
          <a:prstGeom prst="rect">
            <a:avLst/>
          </a:prstGeom>
        </p:spPr>
      </p:pic>
    </p:spTree>
    <p:extLst>
      <p:ext uri="{BB962C8B-B14F-4D97-AF65-F5344CB8AC3E}">
        <p14:creationId xmlns:p14="http://schemas.microsoft.com/office/powerpoint/2010/main" val="976010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695065265"/>
              </p:ext>
            </p:extLst>
          </p:nvPr>
        </p:nvGraphicFramePr>
        <p:xfrm>
          <a:off x="576263" y="1014153"/>
          <a:ext cx="11039475" cy="54198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IE" dirty="0">
                <a:solidFill>
                  <a:srgbClr val="0066B3"/>
                </a:solidFill>
              </a:rPr>
              <a:t>Notice Provisions </a:t>
            </a:r>
          </a:p>
        </p:txBody>
      </p:sp>
    </p:spTree>
    <p:extLst>
      <p:ext uri="{BB962C8B-B14F-4D97-AF65-F5344CB8AC3E}">
        <p14:creationId xmlns:p14="http://schemas.microsoft.com/office/powerpoint/2010/main" val="38226864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10" name="Title 5"/>
          <p:cNvSpPr txBox="1">
            <a:spLocks/>
          </p:cNvSpPr>
          <p:nvPr/>
        </p:nvSpPr>
        <p:spPr>
          <a:xfrm>
            <a:off x="8831792" y="2060677"/>
            <a:ext cx="2783416" cy="277812"/>
          </a:xfrm>
          <a:prstGeom prst="rect">
            <a:avLst/>
          </a:prstGeom>
        </p:spPr>
        <p:txBody>
          <a:bodyPr vert="horz" lIns="91440" tIns="45720" rIns="91440" bIns="45720" rtlCol="0" anchor="t" anchorCtr="0">
            <a:noAutofit/>
          </a:bodyPr>
          <a:lstStyle>
            <a:lvl1pPr algn="l" defTabSz="685800" rtl="0" eaLnBrk="1" latinLnBrk="0" hangingPunct="1">
              <a:lnSpc>
                <a:spcPct val="100000"/>
              </a:lnSpc>
              <a:spcBef>
                <a:spcPct val="0"/>
              </a:spcBef>
              <a:buNone/>
              <a:defRPr sz="1000" b="0" i="1" kern="1200" baseline="0">
                <a:solidFill>
                  <a:schemeClr val="bg1"/>
                </a:solidFill>
                <a:latin typeface="+mj-lt"/>
                <a:ea typeface="+mj-ea"/>
                <a:cs typeface="+mj-cs"/>
              </a:defRPr>
            </a:lvl1pPr>
          </a:lstStyle>
          <a:p>
            <a:endParaRPr lang="en-US" dirty="0"/>
          </a:p>
        </p:txBody>
      </p:sp>
      <p:sp>
        <p:nvSpPr>
          <p:cNvPr id="11" name="Text Placeholder 6"/>
          <p:cNvSpPr txBox="1">
            <a:spLocks/>
          </p:cNvSpPr>
          <p:nvPr/>
        </p:nvSpPr>
        <p:spPr>
          <a:xfrm>
            <a:off x="8837218" y="2467667"/>
            <a:ext cx="2783416" cy="237758"/>
          </a:xfrm>
          <a:prstGeom prst="rect">
            <a:avLst/>
          </a:prstGeom>
        </p:spPr>
        <p:txBody>
          <a:bodyPr vert="horz" lIns="91440" tIns="45720" rIns="91440" bIns="45720" rtlCol="0">
            <a:noAutofit/>
          </a:bodyPr>
          <a:lstStyle>
            <a:lvl1pPr marL="0" indent="0" algn="l" defTabSz="685800" rtl="0" eaLnBrk="1" latinLnBrk="0" hangingPunct="1">
              <a:lnSpc>
                <a:spcPct val="100000"/>
              </a:lnSpc>
              <a:spcBef>
                <a:spcPts val="0"/>
              </a:spcBef>
              <a:spcAft>
                <a:spcPts val="0"/>
              </a:spcAft>
              <a:buClr>
                <a:schemeClr val="accent2"/>
              </a:buClr>
              <a:buFont typeface="Lucida Grande"/>
              <a:buNone/>
              <a:defRPr sz="1000" b="1" kern="1200">
                <a:solidFill>
                  <a:schemeClr val="bg1"/>
                </a:solidFill>
                <a:latin typeface="+mn-lt"/>
                <a:ea typeface="+mn-ea"/>
                <a:cs typeface="+mn-cs"/>
              </a:defRPr>
            </a:lvl1pPr>
            <a:lvl2pPr marL="342900" indent="0" algn="l" defTabSz="685800" rtl="0" eaLnBrk="1" latinLnBrk="0" hangingPunct="1">
              <a:lnSpc>
                <a:spcPct val="100000"/>
              </a:lnSpc>
              <a:spcBef>
                <a:spcPts val="1000"/>
              </a:spcBef>
              <a:buClr>
                <a:schemeClr val="accent2"/>
              </a:buClr>
              <a:buFont typeface="Lucida Grande"/>
              <a:buNone/>
              <a:defRPr sz="1200" b="1" kern="1200">
                <a:solidFill>
                  <a:schemeClr val="bg1"/>
                </a:solidFill>
                <a:latin typeface="+mn-lt"/>
                <a:ea typeface="+mn-ea"/>
                <a:cs typeface="+mn-cs"/>
              </a:defRPr>
            </a:lvl2pPr>
            <a:lvl3pPr marL="685800" indent="0" algn="l" defTabSz="685800" rtl="0" eaLnBrk="1" latinLnBrk="0" hangingPunct="1">
              <a:lnSpc>
                <a:spcPct val="100000"/>
              </a:lnSpc>
              <a:spcBef>
                <a:spcPts val="600"/>
              </a:spcBef>
              <a:buClr>
                <a:schemeClr val="accent2"/>
              </a:buClr>
              <a:buFont typeface="Lucida Grande"/>
              <a:buNone/>
              <a:defRPr sz="1200" b="1" kern="1200">
                <a:solidFill>
                  <a:schemeClr val="bg1"/>
                </a:solidFill>
                <a:latin typeface="+mn-lt"/>
                <a:ea typeface="+mn-ea"/>
                <a:cs typeface="+mn-cs"/>
              </a:defRPr>
            </a:lvl3pPr>
            <a:lvl4pPr marL="1028700" indent="0" algn="l" defTabSz="685800" rtl="0" eaLnBrk="1" latinLnBrk="0" hangingPunct="1">
              <a:lnSpc>
                <a:spcPct val="100000"/>
              </a:lnSpc>
              <a:spcBef>
                <a:spcPts val="400"/>
              </a:spcBef>
              <a:buClr>
                <a:schemeClr val="accent2"/>
              </a:buClr>
              <a:buFont typeface="Lucida Grande"/>
              <a:buNone/>
              <a:defRPr sz="1200" b="1" kern="1200">
                <a:solidFill>
                  <a:schemeClr val="bg1"/>
                </a:solidFill>
                <a:latin typeface="+mn-lt"/>
                <a:ea typeface="+mn-ea"/>
                <a:cs typeface="+mn-cs"/>
              </a:defRPr>
            </a:lvl4pPr>
            <a:lvl5pPr marL="1371600" indent="0" algn="l" defTabSz="685800" rtl="0" eaLnBrk="1" latinLnBrk="0" hangingPunct="1">
              <a:lnSpc>
                <a:spcPct val="100000"/>
              </a:lnSpc>
              <a:spcBef>
                <a:spcPts val="400"/>
              </a:spcBef>
              <a:buClr>
                <a:schemeClr val="accent2"/>
              </a:buClr>
              <a:buFont typeface="Lucida Grande"/>
              <a:buNone/>
              <a:defRPr sz="1200" b="1"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endParaRPr lang="en-US" dirty="0"/>
          </a:p>
        </p:txBody>
      </p:sp>
      <p:sp>
        <p:nvSpPr>
          <p:cNvPr id="12" name="Text Placeholder 7"/>
          <p:cNvSpPr txBox="1">
            <a:spLocks/>
          </p:cNvSpPr>
          <p:nvPr/>
        </p:nvSpPr>
        <p:spPr>
          <a:xfrm>
            <a:off x="8831792" y="2693184"/>
            <a:ext cx="2783416" cy="568263"/>
          </a:xfrm>
          <a:prstGeom prst="rect">
            <a:avLst/>
          </a:prstGeom>
        </p:spPr>
        <p:txBody>
          <a:bodyPr vert="horz" lIns="91440" tIns="45720" rIns="91440" bIns="45720" rtlCol="0">
            <a:noAutofit/>
          </a:bodyPr>
          <a:lstStyle>
            <a:lvl1pPr marL="0" indent="0" algn="l" defTabSz="685800" rtl="0" eaLnBrk="1" latinLnBrk="0" hangingPunct="1">
              <a:lnSpc>
                <a:spcPct val="100000"/>
              </a:lnSpc>
              <a:spcBef>
                <a:spcPts val="0"/>
              </a:spcBef>
              <a:spcAft>
                <a:spcPts val="0"/>
              </a:spcAft>
              <a:buClr>
                <a:schemeClr val="accent2"/>
              </a:buClr>
              <a:buFont typeface="Lucida Grande"/>
              <a:buNone/>
              <a:defRPr sz="1000" b="0" kern="1200" baseline="0">
                <a:solidFill>
                  <a:schemeClr val="bg1"/>
                </a:solidFill>
                <a:latin typeface="+mn-lt"/>
                <a:ea typeface="+mn-ea"/>
                <a:cs typeface="+mn-cs"/>
              </a:defRPr>
            </a:lvl1pPr>
            <a:lvl2pPr marL="342900" indent="0" algn="l" defTabSz="685800" rtl="0" eaLnBrk="1" latinLnBrk="0" hangingPunct="1">
              <a:lnSpc>
                <a:spcPct val="100000"/>
              </a:lnSpc>
              <a:spcBef>
                <a:spcPts val="1000"/>
              </a:spcBef>
              <a:buClr>
                <a:schemeClr val="accent2"/>
              </a:buClr>
              <a:buFont typeface="Lucida Grande"/>
              <a:buNone/>
              <a:defRPr sz="1200" b="1" kern="1200">
                <a:solidFill>
                  <a:schemeClr val="bg1"/>
                </a:solidFill>
                <a:latin typeface="+mn-lt"/>
                <a:ea typeface="+mn-ea"/>
                <a:cs typeface="+mn-cs"/>
              </a:defRPr>
            </a:lvl2pPr>
            <a:lvl3pPr marL="685800" indent="0" algn="l" defTabSz="685800" rtl="0" eaLnBrk="1" latinLnBrk="0" hangingPunct="1">
              <a:lnSpc>
                <a:spcPct val="100000"/>
              </a:lnSpc>
              <a:spcBef>
                <a:spcPts val="600"/>
              </a:spcBef>
              <a:buClr>
                <a:schemeClr val="accent2"/>
              </a:buClr>
              <a:buFont typeface="Lucida Grande"/>
              <a:buNone/>
              <a:defRPr sz="1200" b="1" kern="1200">
                <a:solidFill>
                  <a:schemeClr val="bg1"/>
                </a:solidFill>
                <a:latin typeface="+mn-lt"/>
                <a:ea typeface="+mn-ea"/>
                <a:cs typeface="+mn-cs"/>
              </a:defRPr>
            </a:lvl3pPr>
            <a:lvl4pPr marL="1028700" indent="0" algn="l" defTabSz="685800" rtl="0" eaLnBrk="1" latinLnBrk="0" hangingPunct="1">
              <a:lnSpc>
                <a:spcPct val="100000"/>
              </a:lnSpc>
              <a:spcBef>
                <a:spcPts val="400"/>
              </a:spcBef>
              <a:buClr>
                <a:schemeClr val="accent2"/>
              </a:buClr>
              <a:buFont typeface="Lucida Grande"/>
              <a:buNone/>
              <a:defRPr sz="1200" b="1" kern="1200">
                <a:solidFill>
                  <a:schemeClr val="bg1"/>
                </a:solidFill>
                <a:latin typeface="+mn-lt"/>
                <a:ea typeface="+mn-ea"/>
                <a:cs typeface="+mn-cs"/>
              </a:defRPr>
            </a:lvl4pPr>
            <a:lvl5pPr marL="1371600" indent="0" algn="l" defTabSz="685800" rtl="0" eaLnBrk="1" latinLnBrk="0" hangingPunct="1">
              <a:lnSpc>
                <a:spcPct val="100000"/>
              </a:lnSpc>
              <a:spcBef>
                <a:spcPts val="400"/>
              </a:spcBef>
              <a:buClr>
                <a:schemeClr val="accent2"/>
              </a:buClr>
              <a:buFont typeface="Lucida Grande"/>
              <a:buNone/>
              <a:defRPr sz="1200" b="1"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2293823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IE" dirty="0">
                <a:solidFill>
                  <a:schemeClr val="tx1"/>
                </a:solidFill>
              </a:rPr>
              <a:t>A general introduction to Construction Contracts and Extensions of Time (“</a:t>
            </a:r>
            <a:r>
              <a:rPr lang="en-IE" dirty="0" err="1">
                <a:solidFill>
                  <a:schemeClr val="tx1"/>
                </a:solidFill>
              </a:rPr>
              <a:t>EoT</a:t>
            </a:r>
            <a:r>
              <a:rPr lang="en-IE" dirty="0">
                <a:solidFill>
                  <a:schemeClr val="tx1"/>
                </a:solidFill>
              </a:rPr>
              <a:t>”) </a:t>
            </a:r>
          </a:p>
          <a:p>
            <a:pPr marL="342900" indent="-342900">
              <a:buFont typeface="Arial" panose="020B0604020202020204" pitchFamily="34" charset="0"/>
              <a:buChar char="•"/>
            </a:pPr>
            <a:r>
              <a:rPr lang="en-IE" dirty="0">
                <a:solidFill>
                  <a:schemeClr val="tx1"/>
                </a:solidFill>
              </a:rPr>
              <a:t>Keating notes: “The phrase “</a:t>
            </a:r>
            <a:r>
              <a:rPr lang="en-IE" b="1" dirty="0">
                <a:solidFill>
                  <a:schemeClr val="tx1"/>
                </a:solidFill>
              </a:rPr>
              <a:t>construction contract</a:t>
            </a:r>
            <a:r>
              <a:rPr lang="en-IE" dirty="0">
                <a:solidFill>
                  <a:schemeClr val="tx1"/>
                </a:solidFill>
              </a:rPr>
              <a:t>” is used to include any contract where one person agrees for valuable consideration to carry out construction works, which may include building or engineering works, for another.”</a:t>
            </a:r>
          </a:p>
          <a:p>
            <a:pPr marL="342900" indent="-342900">
              <a:buFont typeface="Arial" panose="020B0604020202020204" pitchFamily="34" charset="0"/>
              <a:buChar char="•"/>
            </a:pPr>
            <a:r>
              <a:rPr lang="en-IE" dirty="0">
                <a:solidFill>
                  <a:schemeClr val="tx1"/>
                </a:solidFill>
              </a:rPr>
              <a:t>Range of contractual relationships.</a:t>
            </a:r>
          </a:p>
          <a:p>
            <a:pPr marL="342900" indent="-342900">
              <a:buFont typeface="Arial" panose="020B0604020202020204" pitchFamily="34" charset="0"/>
              <a:buChar char="•"/>
            </a:pPr>
            <a:r>
              <a:rPr lang="en-IE" dirty="0">
                <a:solidFill>
                  <a:schemeClr val="tx1"/>
                </a:solidFill>
              </a:rPr>
              <a:t>The construction programme and </a:t>
            </a:r>
            <a:r>
              <a:rPr lang="en-IE" dirty="0" err="1">
                <a:solidFill>
                  <a:schemeClr val="tx1"/>
                </a:solidFill>
              </a:rPr>
              <a:t>EoTs</a:t>
            </a:r>
            <a:r>
              <a:rPr lang="en-IE" dirty="0">
                <a:solidFill>
                  <a:schemeClr val="tx1"/>
                </a:solidFill>
              </a:rPr>
              <a:t> due to delay – requirements for notices, and entitlement to time and/or €s.</a:t>
            </a:r>
          </a:p>
          <a:p>
            <a:pPr marL="342900" indent="-342900">
              <a:buFont typeface="Arial" panose="020B0604020202020204" pitchFamily="34" charset="0"/>
              <a:buChar char="•"/>
            </a:pPr>
            <a:r>
              <a:rPr lang="en-IE" dirty="0">
                <a:solidFill>
                  <a:schemeClr val="tx1"/>
                </a:solidFill>
              </a:rPr>
              <a:t>Relevant events frequently cited for delay claims.</a:t>
            </a:r>
          </a:p>
          <a:p>
            <a:pPr marL="342900" indent="-342900">
              <a:buFont typeface="Arial" panose="020B0604020202020204" pitchFamily="34" charset="0"/>
              <a:buChar char="•"/>
            </a:pPr>
            <a:r>
              <a:rPr lang="en-IE" dirty="0">
                <a:solidFill>
                  <a:schemeClr val="tx1"/>
                </a:solidFill>
              </a:rPr>
              <a:t>Apportionment of blame and disputes – claims, Liquidated damages (</a:t>
            </a:r>
            <a:r>
              <a:rPr lang="en-IE" dirty="0" err="1">
                <a:solidFill>
                  <a:schemeClr val="tx1"/>
                </a:solidFill>
              </a:rPr>
              <a:t>LaDs</a:t>
            </a:r>
            <a:r>
              <a:rPr lang="en-IE" dirty="0">
                <a:solidFill>
                  <a:schemeClr val="tx1"/>
                </a:solidFill>
              </a:rPr>
              <a:t>”) &amp;/or </a:t>
            </a:r>
            <a:r>
              <a:rPr lang="en-IE" dirty="0" err="1">
                <a:solidFill>
                  <a:schemeClr val="tx1"/>
                </a:solidFill>
              </a:rPr>
              <a:t>EoTs</a:t>
            </a:r>
            <a:r>
              <a:rPr lang="en-IE" dirty="0">
                <a:solidFill>
                  <a:schemeClr val="tx1"/>
                </a:solidFill>
              </a:rPr>
              <a:t>  - v Time at Large arguments </a:t>
            </a:r>
          </a:p>
          <a:p>
            <a:endParaRPr lang="en-IE" dirty="0"/>
          </a:p>
        </p:txBody>
      </p:sp>
      <p:sp>
        <p:nvSpPr>
          <p:cNvPr id="3" name="Title 2"/>
          <p:cNvSpPr>
            <a:spLocks noGrp="1"/>
          </p:cNvSpPr>
          <p:nvPr>
            <p:ph type="title"/>
          </p:nvPr>
        </p:nvSpPr>
        <p:spPr/>
        <p:txBody>
          <a:bodyPr/>
          <a:lstStyle/>
          <a:p>
            <a:r>
              <a:rPr lang="en-IE" dirty="0">
                <a:solidFill>
                  <a:srgbClr val="0066B3"/>
                </a:solidFill>
              </a:rPr>
              <a:t>Agenda</a:t>
            </a:r>
          </a:p>
        </p:txBody>
      </p:sp>
      <p:pic>
        <p:nvPicPr>
          <p:cNvPr id="2052" name="Picture 4" descr="A preview of asset 7991">
            <a:extLst>
              <a:ext uri="{FF2B5EF4-FFF2-40B4-BE49-F238E27FC236}">
                <a16:creationId xmlns:a16="http://schemas.microsoft.com/office/drawing/2014/main" id="{4A71D601-D3C8-409F-1E47-C204C4C2B6B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9713" y="1233488"/>
            <a:ext cx="388505" cy="38850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A preview of asset 7991">
            <a:extLst>
              <a:ext uri="{FF2B5EF4-FFF2-40B4-BE49-F238E27FC236}">
                <a16:creationId xmlns:a16="http://schemas.microsoft.com/office/drawing/2014/main" id="{C39D2FB3-61B0-91D2-5156-C397216E435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9712" y="2032434"/>
            <a:ext cx="388505" cy="38850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A preview of asset 7991">
            <a:extLst>
              <a:ext uri="{FF2B5EF4-FFF2-40B4-BE49-F238E27FC236}">
                <a16:creationId xmlns:a16="http://schemas.microsoft.com/office/drawing/2014/main" id="{ABADACF1-FEDE-F37D-2312-F67E4097EB7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9712" y="3466642"/>
            <a:ext cx="388505" cy="38850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A preview of asset 7991">
            <a:extLst>
              <a:ext uri="{FF2B5EF4-FFF2-40B4-BE49-F238E27FC236}">
                <a16:creationId xmlns:a16="http://schemas.microsoft.com/office/drawing/2014/main" id="{FCF0F0B6-A0E5-9724-315B-B958D4E969F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9711" y="3950777"/>
            <a:ext cx="388505" cy="38850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A preview of asset 7991">
            <a:extLst>
              <a:ext uri="{FF2B5EF4-FFF2-40B4-BE49-F238E27FC236}">
                <a16:creationId xmlns:a16="http://schemas.microsoft.com/office/drawing/2014/main" id="{1DE226EE-97C2-4042-F868-04DC2830ED0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9710" y="4706597"/>
            <a:ext cx="388505" cy="38850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A preview of asset 7991">
            <a:extLst>
              <a:ext uri="{FF2B5EF4-FFF2-40B4-BE49-F238E27FC236}">
                <a16:creationId xmlns:a16="http://schemas.microsoft.com/office/drawing/2014/main" id="{B9A42F36-2460-73A5-77FA-CACCDB7F857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9709" y="5201982"/>
            <a:ext cx="388505" cy="3885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9035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93195AB-20A5-9C61-AD29-0FFA74F14660}"/>
              </a:ext>
            </a:extLst>
          </p:cNvPr>
          <p:cNvSpPr>
            <a:spLocks noGrp="1"/>
          </p:cNvSpPr>
          <p:nvPr>
            <p:ph idx="1"/>
          </p:nvPr>
        </p:nvSpPr>
        <p:spPr>
          <a:xfrm>
            <a:off x="575735" y="1233488"/>
            <a:ext cx="5520266" cy="5219700"/>
          </a:xfrm>
        </p:spPr>
        <p:txBody>
          <a:bodyPr/>
          <a:lstStyle/>
          <a:p>
            <a:pPr marL="0" indent="0">
              <a:buNone/>
            </a:pPr>
            <a:r>
              <a:rPr lang="en-IE" dirty="0">
                <a:solidFill>
                  <a:schemeClr val="tx1"/>
                </a:solidFill>
              </a:rPr>
              <a:t>Frequently </a:t>
            </a:r>
            <a:r>
              <a:rPr lang="en-IE" dirty="0" err="1">
                <a:solidFill>
                  <a:schemeClr val="tx1"/>
                </a:solidFill>
              </a:rPr>
              <a:t>EoT</a:t>
            </a:r>
            <a:r>
              <a:rPr lang="en-IE" dirty="0">
                <a:solidFill>
                  <a:schemeClr val="tx1"/>
                </a:solidFill>
              </a:rPr>
              <a:t> clauses are intended to benefit the employer and to enable the employer to recover </a:t>
            </a:r>
            <a:r>
              <a:rPr lang="en-IE" dirty="0" err="1">
                <a:solidFill>
                  <a:schemeClr val="tx1"/>
                </a:solidFill>
              </a:rPr>
              <a:t>LaDs</a:t>
            </a:r>
            <a:r>
              <a:rPr lang="en-IE" dirty="0">
                <a:solidFill>
                  <a:schemeClr val="tx1"/>
                </a:solidFill>
              </a:rPr>
              <a:t> – which have been agreed as a genuine pre-estimate of loss.</a:t>
            </a:r>
          </a:p>
          <a:p>
            <a:pPr marL="0" indent="0">
              <a:buNone/>
            </a:pPr>
            <a:endParaRPr lang="en-IE" dirty="0">
              <a:solidFill>
                <a:schemeClr val="tx1"/>
              </a:solidFill>
            </a:endParaRPr>
          </a:p>
          <a:p>
            <a:pPr marL="0" indent="0">
              <a:buNone/>
            </a:pPr>
            <a:r>
              <a:rPr lang="en-IE" dirty="0">
                <a:solidFill>
                  <a:schemeClr val="tx1"/>
                </a:solidFill>
              </a:rPr>
              <a:t>Where contractors are seeking to rely upon an entitlement to an </a:t>
            </a:r>
            <a:r>
              <a:rPr lang="en-IE" dirty="0" err="1">
                <a:solidFill>
                  <a:schemeClr val="tx1"/>
                </a:solidFill>
              </a:rPr>
              <a:t>EoT</a:t>
            </a:r>
            <a:r>
              <a:rPr lang="en-IE" dirty="0">
                <a:solidFill>
                  <a:schemeClr val="tx1"/>
                </a:solidFill>
              </a:rPr>
              <a:t> it must look to the express provisions of the contract – standard form contracts frequently limit entitlement to time with no money.</a:t>
            </a:r>
          </a:p>
          <a:p>
            <a:pPr marL="0" indent="0">
              <a:buNone/>
            </a:pPr>
            <a:endParaRPr lang="en-IE" dirty="0"/>
          </a:p>
        </p:txBody>
      </p:sp>
      <p:sp>
        <p:nvSpPr>
          <p:cNvPr id="3" name="Title 2">
            <a:extLst>
              <a:ext uri="{FF2B5EF4-FFF2-40B4-BE49-F238E27FC236}">
                <a16:creationId xmlns:a16="http://schemas.microsoft.com/office/drawing/2014/main" id="{4038CE2F-5498-0E75-E7AA-907E3D8D7292}"/>
              </a:ext>
            </a:extLst>
          </p:cNvPr>
          <p:cNvSpPr>
            <a:spLocks noGrp="1"/>
          </p:cNvSpPr>
          <p:nvPr>
            <p:ph type="title"/>
          </p:nvPr>
        </p:nvSpPr>
        <p:spPr/>
        <p:txBody>
          <a:bodyPr/>
          <a:lstStyle/>
          <a:p>
            <a:r>
              <a:rPr lang="en-IE" dirty="0">
                <a:solidFill>
                  <a:srgbClr val="0066B3"/>
                </a:solidFill>
              </a:rPr>
              <a:t>Contractor caused delays 1</a:t>
            </a:r>
          </a:p>
        </p:txBody>
      </p:sp>
      <p:pic>
        <p:nvPicPr>
          <p:cNvPr id="3074" name="Picture 2" descr="A preview of asset 19948">
            <a:extLst>
              <a:ext uri="{FF2B5EF4-FFF2-40B4-BE49-F238E27FC236}">
                <a16:creationId xmlns:a16="http://schemas.microsoft.com/office/drawing/2014/main" id="{53AEFFFC-2D5B-BCD3-4BC0-DB4387A748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57077" y="1233488"/>
            <a:ext cx="3053100" cy="43377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7211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23B1DFB-AAF3-8D1B-49A5-EC27B2C573EB}"/>
              </a:ext>
            </a:extLst>
          </p:cNvPr>
          <p:cNvSpPr>
            <a:spLocks noGrp="1"/>
          </p:cNvSpPr>
          <p:nvPr>
            <p:ph idx="1"/>
          </p:nvPr>
        </p:nvSpPr>
        <p:spPr>
          <a:xfrm>
            <a:off x="575734" y="1233488"/>
            <a:ext cx="6420684" cy="5219700"/>
          </a:xfrm>
        </p:spPr>
        <p:txBody>
          <a:bodyPr>
            <a:normAutofit lnSpcReduction="10000"/>
          </a:bodyPr>
          <a:lstStyle/>
          <a:p>
            <a:pPr marL="0" marR="0" lvl="0" indent="0" algn="l" defTabSz="685800" rtl="0" eaLnBrk="1" fontAlgn="auto" latinLnBrk="0" hangingPunct="1">
              <a:lnSpc>
                <a:spcPct val="100000"/>
              </a:lnSpc>
              <a:spcBef>
                <a:spcPts val="1200"/>
              </a:spcBef>
              <a:spcAft>
                <a:spcPts val="0"/>
              </a:spcAft>
              <a:buClrTx/>
              <a:buSzTx/>
              <a:buFont typeface="+mj-lt"/>
              <a:buNone/>
              <a:tabLst/>
              <a:defRPr/>
            </a:pPr>
            <a:r>
              <a:rPr kumimoji="0" lang="en-IE" b="0" i="0" u="none" strike="noStrike" kern="1200" cap="none" spc="0" normalizeH="0" baseline="0" noProof="0" dirty="0">
                <a:ln>
                  <a:noFill/>
                </a:ln>
                <a:solidFill>
                  <a:prstClr val="black"/>
                </a:solidFill>
                <a:effectLst/>
                <a:uLnTx/>
                <a:uFillTx/>
                <a:latin typeface="Verdana"/>
                <a:ea typeface="+mn-ea"/>
                <a:cs typeface="+mn-cs"/>
              </a:rPr>
              <a:t>Keating suggests that </a:t>
            </a:r>
            <a:r>
              <a:rPr kumimoji="0" lang="en-IE" b="0" i="0" u="none" strike="noStrike" kern="1200" cap="none" spc="0" normalizeH="0" baseline="0" noProof="0" dirty="0" err="1">
                <a:ln>
                  <a:noFill/>
                </a:ln>
                <a:solidFill>
                  <a:prstClr val="black"/>
                </a:solidFill>
                <a:effectLst/>
                <a:uLnTx/>
                <a:uFillTx/>
                <a:latin typeface="Verdana"/>
                <a:ea typeface="+mn-ea"/>
                <a:cs typeface="+mn-cs"/>
              </a:rPr>
              <a:t>EoT</a:t>
            </a:r>
            <a:r>
              <a:rPr kumimoji="0" lang="en-IE" b="0" i="0" u="none" strike="noStrike" kern="1200" cap="none" spc="0" normalizeH="0" baseline="0" noProof="0" dirty="0">
                <a:ln>
                  <a:noFill/>
                </a:ln>
                <a:solidFill>
                  <a:prstClr val="black"/>
                </a:solidFill>
                <a:effectLst/>
                <a:uLnTx/>
                <a:uFillTx/>
                <a:latin typeface="Verdana"/>
                <a:ea typeface="+mn-ea"/>
                <a:cs typeface="+mn-cs"/>
              </a:rPr>
              <a:t> clauses are generally construed against the party relying upon any ambiguity in the contract, so contractors need to be wary. Delay events frequently are employer delay or neutral 3rd party delay events. So be wary as a contractor to consider the risks accepted on signing the contract for shortages of materials and/or Covid/Ukraine type events. </a:t>
            </a:r>
          </a:p>
          <a:p>
            <a:pPr marL="0" marR="0" lvl="0" indent="0" algn="l" defTabSz="685800" rtl="0" eaLnBrk="1" fontAlgn="auto" latinLnBrk="0" hangingPunct="1">
              <a:lnSpc>
                <a:spcPct val="100000"/>
              </a:lnSpc>
              <a:spcBef>
                <a:spcPts val="1200"/>
              </a:spcBef>
              <a:spcAft>
                <a:spcPts val="0"/>
              </a:spcAft>
              <a:buClrTx/>
              <a:buSzTx/>
              <a:buFont typeface="+mj-lt"/>
              <a:buNone/>
              <a:tabLst/>
              <a:defRPr/>
            </a:pPr>
            <a:endParaRPr kumimoji="0" lang="en-IE" b="0" i="0" u="none" strike="noStrike" kern="1200" cap="none" spc="0" normalizeH="0" baseline="0" noProof="0" dirty="0">
              <a:ln>
                <a:noFill/>
              </a:ln>
              <a:solidFill>
                <a:prstClr val="black"/>
              </a:solidFill>
              <a:effectLst/>
              <a:uLnTx/>
              <a:uFillTx/>
              <a:latin typeface="Verdana"/>
              <a:ea typeface="+mn-ea"/>
              <a:cs typeface="+mn-cs"/>
            </a:endParaRPr>
          </a:p>
          <a:p>
            <a:pPr marL="0" marR="0" lvl="0" indent="0" algn="l" defTabSz="685800" rtl="0" eaLnBrk="1" fontAlgn="auto" latinLnBrk="0" hangingPunct="1">
              <a:lnSpc>
                <a:spcPct val="100000"/>
              </a:lnSpc>
              <a:spcBef>
                <a:spcPts val="1200"/>
              </a:spcBef>
              <a:spcAft>
                <a:spcPts val="0"/>
              </a:spcAft>
              <a:buClrTx/>
              <a:buSzTx/>
              <a:buFont typeface="+mj-lt"/>
              <a:buNone/>
              <a:tabLst/>
              <a:defRPr/>
            </a:pPr>
            <a:r>
              <a:rPr kumimoji="0" lang="en-IE" b="0" i="0" u="none" strike="noStrike" kern="1200" cap="none" spc="0" normalizeH="0" baseline="0" noProof="0" dirty="0">
                <a:ln>
                  <a:noFill/>
                </a:ln>
                <a:solidFill>
                  <a:prstClr val="black"/>
                </a:solidFill>
                <a:effectLst/>
                <a:uLnTx/>
                <a:uFillTx/>
                <a:latin typeface="Verdana"/>
                <a:ea typeface="+mn-ea"/>
                <a:cs typeface="+mn-cs"/>
              </a:rPr>
              <a:t>For the contractor to succeed it must establish that the delay complained of negatively impacted the progress of the works due to external employer controlled factors and this impacted the ability to meet the completion date. </a:t>
            </a:r>
          </a:p>
          <a:p>
            <a:pPr marL="0" indent="0">
              <a:buNone/>
            </a:pPr>
            <a:endParaRPr lang="en-IE" dirty="0"/>
          </a:p>
          <a:p>
            <a:pPr marL="0" indent="0">
              <a:buNone/>
            </a:pPr>
            <a:endParaRPr lang="en-IE" dirty="0"/>
          </a:p>
        </p:txBody>
      </p:sp>
      <p:sp>
        <p:nvSpPr>
          <p:cNvPr id="3" name="Title 2">
            <a:extLst>
              <a:ext uri="{FF2B5EF4-FFF2-40B4-BE49-F238E27FC236}">
                <a16:creationId xmlns:a16="http://schemas.microsoft.com/office/drawing/2014/main" id="{8A1F7B5D-F631-863E-E4D3-A1659DC08802}"/>
              </a:ext>
            </a:extLst>
          </p:cNvPr>
          <p:cNvSpPr>
            <a:spLocks noGrp="1"/>
          </p:cNvSpPr>
          <p:nvPr>
            <p:ph type="title"/>
          </p:nvPr>
        </p:nvSpPr>
        <p:spPr/>
        <p:txBody>
          <a:bodyPr/>
          <a:lstStyle/>
          <a:p>
            <a:r>
              <a:rPr kumimoji="0" lang="en-IE" sz="2400" b="1" i="0" u="none" strike="noStrike" kern="1200" cap="none" spc="0" normalizeH="0" baseline="0" noProof="0" dirty="0">
                <a:ln>
                  <a:noFill/>
                </a:ln>
                <a:solidFill>
                  <a:srgbClr val="0066B3"/>
                </a:solidFill>
                <a:effectLst/>
                <a:uLnTx/>
                <a:uFillTx/>
                <a:latin typeface="Verdana"/>
                <a:ea typeface="+mj-ea"/>
                <a:cs typeface="+mj-cs"/>
              </a:rPr>
              <a:t>Contractor caused delays 2</a:t>
            </a:r>
            <a:endParaRPr lang="en-IE" dirty="0"/>
          </a:p>
        </p:txBody>
      </p:sp>
      <p:pic>
        <p:nvPicPr>
          <p:cNvPr id="5" name="Picture 2" descr="A preview of asset 19948">
            <a:extLst>
              <a:ext uri="{FF2B5EF4-FFF2-40B4-BE49-F238E27FC236}">
                <a16:creationId xmlns:a16="http://schemas.microsoft.com/office/drawing/2014/main" id="{53AEFFFC-2D5B-BCD3-4BC0-DB4387A748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57077" y="1233488"/>
            <a:ext cx="3053100" cy="43377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9529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E2C7069-AC91-04CE-76A8-E96B4CCA4CF6}"/>
              </a:ext>
            </a:extLst>
          </p:cNvPr>
          <p:cNvSpPr txBox="1"/>
          <p:nvPr/>
        </p:nvSpPr>
        <p:spPr>
          <a:xfrm>
            <a:off x="3047301" y="2969432"/>
            <a:ext cx="6094602" cy="646331"/>
          </a:xfrm>
          <a:prstGeom prst="rect">
            <a:avLst/>
          </a:prstGeom>
          <a:noFill/>
        </p:spPr>
        <p:txBody>
          <a:bodyPr wrap="square">
            <a:spAutoFit/>
          </a:bodyPr>
          <a:lstStyle/>
          <a:p>
            <a:br>
              <a:rPr lang="en-IE" dirty="0"/>
            </a:br>
            <a:endParaRPr lang="en-IE" dirty="0"/>
          </a:p>
        </p:txBody>
      </p:sp>
      <p:sp>
        <p:nvSpPr>
          <p:cNvPr id="7" name="Title 2">
            <a:extLst>
              <a:ext uri="{FF2B5EF4-FFF2-40B4-BE49-F238E27FC236}">
                <a16:creationId xmlns:a16="http://schemas.microsoft.com/office/drawing/2014/main" id="{EAA788AF-3B2A-D81E-7CD5-9DADCCBB5478}"/>
              </a:ext>
            </a:extLst>
          </p:cNvPr>
          <p:cNvSpPr txBox="1">
            <a:spLocks/>
          </p:cNvSpPr>
          <p:nvPr/>
        </p:nvSpPr>
        <p:spPr>
          <a:xfrm>
            <a:off x="575734" y="404814"/>
            <a:ext cx="11040533" cy="333741"/>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2400" b="1" kern="1200" baseline="0">
                <a:solidFill>
                  <a:schemeClr val="bg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n-IE" b="1" i="0" u="none" strike="noStrike" kern="1200" cap="none" spc="0" normalizeH="0" baseline="0" noProof="0" dirty="0">
                <a:ln>
                  <a:noFill/>
                </a:ln>
                <a:solidFill>
                  <a:prstClr val="white"/>
                </a:solidFill>
                <a:effectLst/>
                <a:uLnTx/>
                <a:uFillTx/>
                <a:latin typeface="Verdana"/>
                <a:ea typeface="+mn-ea"/>
                <a:cs typeface="+mn-cs"/>
              </a:rPr>
              <a:t>Entitlements to time do not equate to an entitlement to €s</a:t>
            </a:r>
            <a:endParaRPr kumimoji="0" lang="en-IE" b="1" i="0" u="none" strike="noStrike" kern="1200" cap="none" spc="0" normalizeH="0" baseline="0" noProof="0" dirty="0">
              <a:ln>
                <a:noFill/>
              </a:ln>
              <a:solidFill>
                <a:srgbClr val="0066B2"/>
              </a:solidFill>
              <a:effectLst/>
              <a:uLnTx/>
              <a:uFillTx/>
              <a:latin typeface="Verdana"/>
              <a:ea typeface="+mn-ea"/>
              <a:cs typeface="+mn-cs"/>
            </a:endParaRPr>
          </a:p>
        </p:txBody>
      </p:sp>
      <p:sp>
        <p:nvSpPr>
          <p:cNvPr id="8" name="Content Placeholder 1">
            <a:extLst>
              <a:ext uri="{FF2B5EF4-FFF2-40B4-BE49-F238E27FC236}">
                <a16:creationId xmlns:a16="http://schemas.microsoft.com/office/drawing/2014/main" id="{BAE6A520-2C6F-BD8C-777D-5DE703D8F709}"/>
              </a:ext>
            </a:extLst>
          </p:cNvPr>
          <p:cNvSpPr>
            <a:spLocks noGrp="1"/>
          </p:cNvSpPr>
          <p:nvPr>
            <p:ph idx="1"/>
          </p:nvPr>
        </p:nvSpPr>
        <p:spPr>
          <a:xfrm>
            <a:off x="575734" y="1233487"/>
            <a:ext cx="11040533" cy="3447569"/>
          </a:xfrm>
        </p:spPr>
        <p:txBody>
          <a:bodyPr>
            <a:noAutofit/>
          </a:bodyPr>
          <a:lstStyle/>
          <a:p>
            <a:pPr marL="0" indent="0">
              <a:buNone/>
            </a:pPr>
            <a:r>
              <a:rPr lang="en-IE" b="0" dirty="0">
                <a:latin typeface="+mn-lt"/>
              </a:rPr>
              <a:t>Employers start from the position that where a delay is occasioned by a contractor, and it was not mitigated and/or prevented that the employer is entitled to </a:t>
            </a:r>
            <a:r>
              <a:rPr lang="en-IE" b="0" dirty="0" err="1">
                <a:latin typeface="+mn-lt"/>
              </a:rPr>
              <a:t>LaDs</a:t>
            </a:r>
            <a:r>
              <a:rPr lang="en-IE" b="0" dirty="0">
                <a:latin typeface="+mn-lt"/>
              </a:rPr>
              <a:t>. Claims may extend to general damages too, but this is more problematic to succeed upon. </a:t>
            </a:r>
            <a:br>
              <a:rPr lang="en-IE" b="0" dirty="0">
                <a:latin typeface="+mn-lt"/>
              </a:rPr>
            </a:br>
            <a:br>
              <a:rPr lang="en-IE" b="0" dirty="0">
                <a:latin typeface="+mn-lt"/>
              </a:rPr>
            </a:br>
            <a:r>
              <a:rPr lang="en-IE" b="0" dirty="0">
                <a:latin typeface="+mn-lt"/>
              </a:rPr>
              <a:t>The UK courts have recognized the “Prevention Principle” such that employers cannot rely upon their own wrongdoing and benefit from breach. This is more a shield than a sword for the contractor and is used to defend claims for </a:t>
            </a:r>
            <a:r>
              <a:rPr lang="en-IE" b="0" dirty="0" err="1">
                <a:latin typeface="+mn-lt"/>
              </a:rPr>
              <a:t>LaDs</a:t>
            </a:r>
            <a:r>
              <a:rPr lang="en-IE" b="0" dirty="0">
                <a:latin typeface="+mn-lt"/>
              </a:rPr>
              <a:t> rather than to advance </a:t>
            </a:r>
            <a:r>
              <a:rPr lang="en-IE" b="0" dirty="0" err="1">
                <a:latin typeface="+mn-lt"/>
              </a:rPr>
              <a:t>EoTs</a:t>
            </a:r>
            <a:r>
              <a:rPr lang="en-IE" b="0" dirty="0">
                <a:latin typeface="+mn-lt"/>
              </a:rPr>
              <a:t> and entitlements to contractor damages. </a:t>
            </a:r>
            <a:endParaRPr lang="en-IE" dirty="0"/>
          </a:p>
        </p:txBody>
      </p:sp>
      <p:pic>
        <p:nvPicPr>
          <p:cNvPr id="4098" name="Picture 2" descr="A preview of asset 23921">
            <a:extLst>
              <a:ext uri="{FF2B5EF4-FFF2-40B4-BE49-F238E27FC236}">
                <a16:creationId xmlns:a16="http://schemas.microsoft.com/office/drawing/2014/main" id="{D0261B04-AB3A-C5BB-56FC-E86147EF10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39766" y="4113458"/>
            <a:ext cx="2476500" cy="2476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1660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75734" y="1216405"/>
            <a:ext cx="11040533" cy="5089146"/>
          </a:xfrm>
        </p:spPr>
        <p:txBody>
          <a:bodyPr>
            <a:normAutofit/>
          </a:bodyPr>
          <a:lstStyle/>
          <a:p>
            <a:pPr>
              <a:buClr>
                <a:srgbClr val="0070C0"/>
              </a:buClr>
              <a:buFont typeface="Wingdings" panose="05000000000000000000" pitchFamily="2" charset="2"/>
              <a:buChar char="§"/>
            </a:pPr>
            <a:r>
              <a:rPr lang="en-IE" dirty="0"/>
              <a:t>Various methodologies deployed by delay claim experts </a:t>
            </a:r>
          </a:p>
          <a:p>
            <a:pPr marL="277200" lvl="1" indent="0">
              <a:buClr>
                <a:srgbClr val="0070C0"/>
              </a:buClr>
              <a:buNone/>
            </a:pPr>
            <a:r>
              <a:rPr lang="en-IE" sz="2100" dirty="0"/>
              <a:t>	(a) impacted as-planned;</a:t>
            </a:r>
          </a:p>
          <a:p>
            <a:pPr marL="277200" lvl="1" indent="0">
              <a:buClr>
                <a:srgbClr val="0070C0"/>
              </a:buClr>
              <a:buNone/>
            </a:pPr>
            <a:r>
              <a:rPr lang="en-IE" sz="2100" dirty="0"/>
              <a:t>	(b) time impact analysis;</a:t>
            </a:r>
          </a:p>
          <a:p>
            <a:pPr marL="277200" lvl="1" indent="0">
              <a:buClr>
                <a:srgbClr val="0070C0"/>
              </a:buClr>
              <a:buNone/>
            </a:pPr>
            <a:r>
              <a:rPr lang="en-IE" sz="2100" dirty="0"/>
              <a:t>	(c) time slice window analysis; </a:t>
            </a:r>
          </a:p>
          <a:p>
            <a:pPr marL="277200" lvl="1" indent="0">
              <a:buClr>
                <a:srgbClr val="0070C0"/>
              </a:buClr>
              <a:buNone/>
            </a:pPr>
            <a:r>
              <a:rPr lang="en-IE" sz="2100" dirty="0"/>
              <a:t>	(d) as-planned vs as-built window analysis;</a:t>
            </a:r>
          </a:p>
          <a:p>
            <a:pPr marL="277200" lvl="1" indent="0">
              <a:buClr>
                <a:srgbClr val="0070C0"/>
              </a:buClr>
              <a:buNone/>
            </a:pPr>
            <a:r>
              <a:rPr lang="en-IE" sz="2100" dirty="0"/>
              <a:t>	(e) retrospective longest path analysis; and </a:t>
            </a:r>
          </a:p>
          <a:p>
            <a:pPr marL="277200" lvl="1" indent="0">
              <a:buClr>
                <a:srgbClr val="0070C0"/>
              </a:buClr>
              <a:buNone/>
            </a:pPr>
            <a:r>
              <a:rPr lang="en-IE" sz="2100" dirty="0"/>
              <a:t>	(f) collapsed as-built analysis. </a:t>
            </a:r>
          </a:p>
          <a:p>
            <a:pPr>
              <a:buClr>
                <a:srgbClr val="0070C0"/>
              </a:buClr>
              <a:buFont typeface="Wingdings" panose="05000000000000000000" pitchFamily="2" charset="2"/>
              <a:buChar char="§"/>
            </a:pPr>
            <a:r>
              <a:rPr lang="en-IE" dirty="0"/>
              <a:t>Critical path analysis. The SCL Delay and Disruption Protocol defines critical path as “the sequence of activities through a project network from start to finish, the sum of whose durations determines the overall project duration.”</a:t>
            </a:r>
          </a:p>
          <a:p>
            <a:pPr>
              <a:buClr>
                <a:srgbClr val="0070C0"/>
              </a:buClr>
              <a:buFont typeface="Wingdings" panose="05000000000000000000" pitchFamily="2" charset="2"/>
              <a:buChar char="§"/>
            </a:pPr>
            <a:r>
              <a:rPr lang="en-IE" dirty="0"/>
              <a:t>Sequencing of activities; issues will arise as to what is or is not on the critical path impacting the ability to complete on time. </a:t>
            </a:r>
          </a:p>
          <a:p>
            <a:pPr>
              <a:buClr>
                <a:srgbClr val="0070C0"/>
              </a:buClr>
              <a:buFont typeface="Wingdings" panose="05000000000000000000" pitchFamily="2" charset="2"/>
              <a:buChar char="§"/>
            </a:pPr>
            <a:endParaRPr lang="en-IE" dirty="0"/>
          </a:p>
        </p:txBody>
      </p:sp>
      <p:sp>
        <p:nvSpPr>
          <p:cNvPr id="4" name="Title 3"/>
          <p:cNvSpPr>
            <a:spLocks noGrp="1"/>
          </p:cNvSpPr>
          <p:nvPr>
            <p:ph type="title"/>
          </p:nvPr>
        </p:nvSpPr>
        <p:spPr/>
        <p:txBody>
          <a:bodyPr/>
          <a:lstStyle/>
          <a:p>
            <a:r>
              <a:rPr lang="en-IE" dirty="0">
                <a:solidFill>
                  <a:srgbClr val="0070C0"/>
                </a:solidFill>
              </a:rPr>
              <a:t>Assessing </a:t>
            </a:r>
            <a:r>
              <a:rPr lang="en-IE" dirty="0" err="1">
                <a:solidFill>
                  <a:srgbClr val="0070C0"/>
                </a:solidFill>
              </a:rPr>
              <a:t>EoTs</a:t>
            </a:r>
            <a:r>
              <a:rPr lang="en-IE" dirty="0">
                <a:solidFill>
                  <a:srgbClr val="0070C0"/>
                </a:solidFill>
              </a:rPr>
              <a:t> claims / Critical path milestones</a:t>
            </a:r>
          </a:p>
        </p:txBody>
      </p:sp>
      <p:pic>
        <p:nvPicPr>
          <p:cNvPr id="5" name="Picture 4">
            <a:extLst>
              <a:ext uri="{FF2B5EF4-FFF2-40B4-BE49-F238E27FC236}">
                <a16:creationId xmlns:a16="http://schemas.microsoft.com/office/drawing/2014/main" id="{75863B2A-9385-2336-AB7A-538401EBD5F7}"/>
              </a:ext>
            </a:extLst>
          </p:cNvPr>
          <p:cNvPicPr>
            <a:picLocks noChangeAspect="1"/>
          </p:cNvPicPr>
          <p:nvPr/>
        </p:nvPicPr>
        <p:blipFill>
          <a:blip r:embed="rId2"/>
          <a:stretch>
            <a:fillRect/>
          </a:stretch>
        </p:blipFill>
        <p:spPr>
          <a:xfrm>
            <a:off x="383691" y="1216405"/>
            <a:ext cx="384081" cy="390178"/>
          </a:xfrm>
          <a:prstGeom prst="rect">
            <a:avLst/>
          </a:prstGeom>
        </p:spPr>
      </p:pic>
      <p:pic>
        <p:nvPicPr>
          <p:cNvPr id="7" name="Picture 6">
            <a:extLst>
              <a:ext uri="{FF2B5EF4-FFF2-40B4-BE49-F238E27FC236}">
                <a16:creationId xmlns:a16="http://schemas.microsoft.com/office/drawing/2014/main" id="{41FA8B75-B057-93D4-EE7B-91285EBAD7CC}"/>
              </a:ext>
            </a:extLst>
          </p:cNvPr>
          <p:cNvPicPr>
            <a:picLocks noChangeAspect="1"/>
          </p:cNvPicPr>
          <p:nvPr/>
        </p:nvPicPr>
        <p:blipFill>
          <a:blip r:embed="rId2"/>
          <a:stretch>
            <a:fillRect/>
          </a:stretch>
        </p:blipFill>
        <p:spPr>
          <a:xfrm>
            <a:off x="383691" y="4374491"/>
            <a:ext cx="384081" cy="390178"/>
          </a:xfrm>
          <a:prstGeom prst="rect">
            <a:avLst/>
          </a:prstGeom>
        </p:spPr>
      </p:pic>
      <p:pic>
        <p:nvPicPr>
          <p:cNvPr id="9" name="Picture 8">
            <a:extLst>
              <a:ext uri="{FF2B5EF4-FFF2-40B4-BE49-F238E27FC236}">
                <a16:creationId xmlns:a16="http://schemas.microsoft.com/office/drawing/2014/main" id="{D519927E-D9C4-F4E2-5363-51CCDD968A22}"/>
              </a:ext>
            </a:extLst>
          </p:cNvPr>
          <p:cNvPicPr>
            <a:picLocks noChangeAspect="1"/>
          </p:cNvPicPr>
          <p:nvPr/>
        </p:nvPicPr>
        <p:blipFill>
          <a:blip r:embed="rId2"/>
          <a:stretch>
            <a:fillRect/>
          </a:stretch>
        </p:blipFill>
        <p:spPr>
          <a:xfrm>
            <a:off x="383691" y="5446506"/>
            <a:ext cx="384081" cy="390178"/>
          </a:xfrm>
          <a:prstGeom prst="rect">
            <a:avLst/>
          </a:prstGeom>
        </p:spPr>
      </p:pic>
    </p:spTree>
    <p:extLst>
      <p:ext uri="{BB962C8B-B14F-4D97-AF65-F5344CB8AC3E}">
        <p14:creationId xmlns:p14="http://schemas.microsoft.com/office/powerpoint/2010/main" val="2744844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kumimoji="0" lang="en-IE" sz="2100" b="1" i="0" u="none" strike="noStrike" kern="1200" cap="none" spc="0" normalizeH="0" baseline="0" noProof="0" dirty="0">
                <a:ln>
                  <a:noFill/>
                </a:ln>
                <a:solidFill>
                  <a:srgbClr val="0066B2"/>
                </a:solidFill>
                <a:effectLst/>
                <a:uLnTx/>
                <a:uFillTx/>
                <a:latin typeface="Verdana"/>
                <a:ea typeface="+mj-ea"/>
                <a:cs typeface="+mj-cs"/>
              </a:rPr>
              <a:t>Covid/other developments and the standard form contracts</a:t>
            </a:r>
            <a:endParaRPr lang="en-IE" dirty="0"/>
          </a:p>
        </p:txBody>
      </p:sp>
      <p:sp>
        <p:nvSpPr>
          <p:cNvPr id="4" name="Content Placeholder 1"/>
          <p:cNvSpPr>
            <a:spLocks noGrp="1"/>
          </p:cNvSpPr>
          <p:nvPr>
            <p:ph idx="1"/>
          </p:nvPr>
        </p:nvSpPr>
        <p:spPr>
          <a:xfrm>
            <a:off x="575734" y="1333010"/>
            <a:ext cx="11040533" cy="5219700"/>
          </a:xfrm>
        </p:spPr>
        <p:txBody>
          <a:bodyPr>
            <a:normAutofit/>
          </a:bodyPr>
          <a:lstStyle/>
          <a:p>
            <a:pPr marL="244800" marR="0" lvl="0" indent="-244800" algn="l" defTabSz="685800" rtl="0" eaLnBrk="1" fontAlgn="auto" latinLnBrk="0" hangingPunct="1">
              <a:lnSpc>
                <a:spcPct val="100000"/>
              </a:lnSpc>
              <a:spcBef>
                <a:spcPts val="1200"/>
              </a:spcBef>
              <a:spcAft>
                <a:spcPts val="0"/>
              </a:spcAft>
              <a:buClr>
                <a:srgbClr val="0066B2"/>
              </a:buClr>
              <a:buSzTx/>
              <a:buFont typeface="Verdana" panose="020B0604030504040204" pitchFamily="34" charset="0"/>
              <a:buChar char="−"/>
              <a:tabLst/>
              <a:defRPr/>
            </a:pPr>
            <a:r>
              <a:rPr kumimoji="0" lang="en-IE" b="0" i="0" u="none" strike="noStrike" kern="1200" cap="none" spc="0" normalizeH="0" baseline="0" noProof="0" dirty="0">
                <a:ln>
                  <a:noFill/>
                </a:ln>
                <a:solidFill>
                  <a:prstClr val="black"/>
                </a:solidFill>
                <a:effectLst/>
                <a:uLnTx/>
                <a:uFillTx/>
                <a:latin typeface="Verdana"/>
                <a:ea typeface="+mn-ea"/>
                <a:cs typeface="+mn-cs"/>
              </a:rPr>
              <a:t>Covid &amp; Ukraine – supply chain disruption</a:t>
            </a:r>
          </a:p>
          <a:p>
            <a:pPr marL="244800" marR="0" lvl="0" indent="-244800" algn="l" defTabSz="685800" rtl="0" eaLnBrk="1" fontAlgn="auto" latinLnBrk="0" hangingPunct="1">
              <a:lnSpc>
                <a:spcPct val="100000"/>
              </a:lnSpc>
              <a:spcBef>
                <a:spcPts val="1200"/>
              </a:spcBef>
              <a:spcAft>
                <a:spcPts val="0"/>
              </a:spcAft>
              <a:buClr>
                <a:srgbClr val="0066B2"/>
              </a:buClr>
              <a:buSzTx/>
              <a:buFont typeface="Verdana" panose="020B0604030504040204" pitchFamily="34" charset="0"/>
              <a:buChar char="−"/>
              <a:tabLst/>
              <a:defRPr/>
            </a:pPr>
            <a:r>
              <a:rPr kumimoji="0" lang="en-IE" b="0" i="0" u="none" strike="noStrike" kern="1200" cap="none" spc="0" normalizeH="0" baseline="0" noProof="0" dirty="0">
                <a:ln>
                  <a:noFill/>
                </a:ln>
                <a:solidFill>
                  <a:prstClr val="black"/>
                </a:solidFill>
                <a:effectLst/>
                <a:uLnTx/>
                <a:uFillTx/>
                <a:latin typeface="Verdana"/>
                <a:ea typeface="+mn-ea"/>
                <a:cs typeface="+mn-cs"/>
              </a:rPr>
              <a:t>Legislative changes –v- force majeure events, the impacts were industry wide across the entire supply chain – issues arise as to where the “pain” would be most felt – disputes ??</a:t>
            </a:r>
          </a:p>
          <a:p>
            <a:pPr marL="244800" marR="0" lvl="0" indent="-244800" algn="l" defTabSz="685800" rtl="0" eaLnBrk="1" fontAlgn="auto" latinLnBrk="0" hangingPunct="1">
              <a:lnSpc>
                <a:spcPct val="100000"/>
              </a:lnSpc>
              <a:spcBef>
                <a:spcPts val="1200"/>
              </a:spcBef>
              <a:spcAft>
                <a:spcPts val="0"/>
              </a:spcAft>
              <a:buClr>
                <a:srgbClr val="0066B2"/>
              </a:buClr>
              <a:buSzTx/>
              <a:buFont typeface="Verdana" panose="020B0604030504040204" pitchFamily="34" charset="0"/>
              <a:buChar char="−"/>
              <a:tabLst/>
              <a:defRPr/>
            </a:pPr>
            <a:r>
              <a:rPr kumimoji="0" lang="en-IE" b="0" i="0" u="none" strike="noStrike" kern="1200" cap="none" spc="0" normalizeH="0" baseline="0" noProof="0" dirty="0">
                <a:ln>
                  <a:noFill/>
                </a:ln>
                <a:solidFill>
                  <a:prstClr val="black"/>
                </a:solidFill>
                <a:effectLst/>
                <a:uLnTx/>
                <a:uFillTx/>
                <a:latin typeface="Verdana"/>
                <a:ea typeface="+mn-ea"/>
                <a:cs typeface="+mn-cs"/>
              </a:rPr>
              <a:t>Standard Contracts. </a:t>
            </a:r>
          </a:p>
          <a:p>
            <a:pPr marL="244800" marR="0" lvl="0" indent="-244800" algn="l" defTabSz="685800" rtl="0" eaLnBrk="1" fontAlgn="auto" latinLnBrk="0" hangingPunct="1">
              <a:lnSpc>
                <a:spcPct val="100000"/>
              </a:lnSpc>
              <a:spcBef>
                <a:spcPts val="1200"/>
              </a:spcBef>
              <a:spcAft>
                <a:spcPts val="0"/>
              </a:spcAft>
              <a:buClr>
                <a:srgbClr val="0066B2"/>
              </a:buClr>
              <a:buSzTx/>
              <a:buFont typeface="Verdana" panose="020B0604030504040204" pitchFamily="34" charset="0"/>
              <a:buChar char="−"/>
              <a:tabLst/>
              <a:defRPr/>
            </a:pPr>
            <a:r>
              <a:rPr kumimoji="0" lang="en-IE" b="0" i="0" u="none" strike="noStrike" kern="1200" cap="none" spc="0" normalizeH="0" baseline="0" noProof="0" dirty="0">
                <a:ln>
                  <a:noFill/>
                </a:ln>
                <a:solidFill>
                  <a:prstClr val="black"/>
                </a:solidFill>
                <a:effectLst/>
                <a:uLnTx/>
                <a:uFillTx/>
                <a:latin typeface="Verdana"/>
                <a:ea typeface="+mn-ea"/>
                <a:cs typeface="+mn-cs"/>
              </a:rPr>
              <a:t>RIAI – clause 30 (time but not money) – changes often sought to limit potential for contractor entitlements beyond time – including </a:t>
            </a:r>
          </a:p>
          <a:p>
            <a:pPr marL="0" marR="0" lvl="0" indent="0" algn="l" defTabSz="685800" rtl="0" eaLnBrk="1" fontAlgn="auto" latinLnBrk="0" hangingPunct="1">
              <a:lnSpc>
                <a:spcPct val="100000"/>
              </a:lnSpc>
              <a:spcBef>
                <a:spcPts val="1200"/>
              </a:spcBef>
              <a:spcAft>
                <a:spcPts val="0"/>
              </a:spcAft>
              <a:buClr>
                <a:srgbClr val="0066B2"/>
              </a:buClr>
              <a:buSzTx/>
              <a:buFont typeface="Verdana" panose="020B0604030504040204" pitchFamily="34" charset="0"/>
              <a:buNone/>
              <a:tabLst/>
              <a:defRPr/>
            </a:pPr>
            <a:r>
              <a:rPr kumimoji="0" lang="en-IE" b="0" i="1" u="none" strike="noStrike" kern="1200" cap="none" spc="0" normalizeH="0" baseline="0" noProof="0" dirty="0">
                <a:ln>
                  <a:noFill/>
                </a:ln>
                <a:solidFill>
                  <a:prstClr val="black"/>
                </a:solidFill>
                <a:effectLst/>
                <a:uLnTx/>
                <a:uFillTx/>
                <a:latin typeface="Verdana"/>
                <a:ea typeface="+mn-ea"/>
                <a:cs typeface="+mn-cs"/>
              </a:rPr>
              <a:t>“If it becomes apparent that the Works will not be completed by the Date for Completion as set out in the Contract for reasons beyond the control of the Contractor, then the Contractor shall so notify the Architect who shall grant, in writing, such extension of the time for the Date for Completion as he may consider reasonable.”</a:t>
            </a:r>
          </a:p>
          <a:p>
            <a:pPr>
              <a:buClr>
                <a:srgbClr val="0070C0"/>
              </a:buClr>
              <a:buFont typeface="Wingdings" panose="05000000000000000000" pitchFamily="2" charset="2"/>
              <a:buChar char="§"/>
            </a:pPr>
            <a:endParaRPr lang="en-IE" dirty="0">
              <a:solidFill>
                <a:schemeClr val="tx1"/>
              </a:solidFill>
            </a:endParaRPr>
          </a:p>
        </p:txBody>
      </p:sp>
      <p:sp>
        <p:nvSpPr>
          <p:cNvPr id="6" name="Text Placeholder 2"/>
          <p:cNvSpPr txBox="1">
            <a:spLocks/>
          </p:cNvSpPr>
          <p:nvPr/>
        </p:nvSpPr>
        <p:spPr>
          <a:xfrm>
            <a:off x="575734" y="738188"/>
            <a:ext cx="11040533" cy="377825"/>
          </a:xfrm>
          <a:prstGeom prst="rect">
            <a:avLst/>
          </a:prstGeom>
        </p:spPr>
        <p:txBody>
          <a:bodyPr/>
          <a:lstStyle>
            <a:lvl1pPr marL="244800" indent="-244800" algn="l" defTabSz="685800" rtl="0" eaLnBrk="1" latinLnBrk="0" hangingPunct="1">
              <a:lnSpc>
                <a:spcPct val="100000"/>
              </a:lnSpc>
              <a:spcBef>
                <a:spcPts val="1200"/>
              </a:spcBef>
              <a:spcAft>
                <a:spcPts val="0"/>
              </a:spcAft>
              <a:buClr>
                <a:schemeClr val="accent2"/>
              </a:buClr>
              <a:buFont typeface="Lucida Grande"/>
              <a:buChar char="−"/>
              <a:defRPr sz="2100" kern="1200">
                <a:solidFill>
                  <a:schemeClr val="tx1"/>
                </a:solidFill>
                <a:latin typeface="+mn-lt"/>
                <a:ea typeface="+mn-ea"/>
                <a:cs typeface="+mn-cs"/>
              </a:defRPr>
            </a:lvl1pPr>
            <a:lvl2pPr marL="514350" indent="-171450" algn="l" defTabSz="685800" rtl="0" eaLnBrk="1" latinLnBrk="0" hangingPunct="1">
              <a:lnSpc>
                <a:spcPct val="100000"/>
              </a:lnSpc>
              <a:spcBef>
                <a:spcPts val="1000"/>
              </a:spcBef>
              <a:buClr>
                <a:schemeClr val="accent2"/>
              </a:buClr>
              <a:buFont typeface="Lucida Grande"/>
              <a:buChar char="−"/>
              <a:defRPr sz="1800" kern="1200">
                <a:solidFill>
                  <a:schemeClr val="tx1"/>
                </a:solidFill>
                <a:latin typeface="+mn-lt"/>
                <a:ea typeface="+mn-ea"/>
                <a:cs typeface="+mn-cs"/>
              </a:defRPr>
            </a:lvl2pPr>
            <a:lvl3pPr marL="792000" indent="-244800" algn="l" defTabSz="685800" rtl="0" eaLnBrk="1" latinLnBrk="0" hangingPunct="1">
              <a:lnSpc>
                <a:spcPct val="100000"/>
              </a:lnSpc>
              <a:spcBef>
                <a:spcPts val="600"/>
              </a:spcBef>
              <a:buClr>
                <a:schemeClr val="accent2"/>
              </a:buClr>
              <a:buFont typeface="Lucida Grande"/>
              <a:buChar char="−"/>
              <a:defRPr sz="1600" kern="1200">
                <a:solidFill>
                  <a:schemeClr val="tx1"/>
                </a:solidFill>
                <a:latin typeface="+mn-lt"/>
                <a:ea typeface="+mn-ea"/>
                <a:cs typeface="+mn-cs"/>
              </a:defRPr>
            </a:lvl3pPr>
            <a:lvl4pPr marL="1044000" indent="-244800" algn="l" defTabSz="685800" rtl="0" eaLnBrk="1" latinLnBrk="0" hangingPunct="1">
              <a:lnSpc>
                <a:spcPct val="100000"/>
              </a:lnSpc>
              <a:spcBef>
                <a:spcPts val="400"/>
              </a:spcBef>
              <a:buClr>
                <a:schemeClr val="accent2"/>
              </a:buClr>
              <a:buFont typeface="Lucida Grande"/>
              <a:buChar char="−"/>
              <a:defRPr sz="1400" kern="1200">
                <a:solidFill>
                  <a:schemeClr val="tx1"/>
                </a:solidFill>
                <a:latin typeface="+mn-lt"/>
                <a:ea typeface="+mn-ea"/>
                <a:cs typeface="+mn-cs"/>
              </a:defRPr>
            </a:lvl4pPr>
            <a:lvl5pPr marL="1296000" indent="-244800" algn="l" defTabSz="685800" rtl="0" eaLnBrk="1" latinLnBrk="0" hangingPunct="1">
              <a:lnSpc>
                <a:spcPct val="100000"/>
              </a:lnSpc>
              <a:spcBef>
                <a:spcPts val="400"/>
              </a:spcBef>
              <a:buClr>
                <a:schemeClr val="accent2"/>
              </a:buClr>
              <a:buFont typeface="Lucida Grande"/>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endParaRPr lang="en-IE" i="1" dirty="0"/>
          </a:p>
        </p:txBody>
      </p:sp>
      <p:pic>
        <p:nvPicPr>
          <p:cNvPr id="2" name="Picture 1">
            <a:extLst>
              <a:ext uri="{FF2B5EF4-FFF2-40B4-BE49-F238E27FC236}">
                <a16:creationId xmlns:a16="http://schemas.microsoft.com/office/drawing/2014/main" id="{729DF3A0-925E-76CB-52A7-743CC2CB7321}"/>
              </a:ext>
            </a:extLst>
          </p:cNvPr>
          <p:cNvPicPr>
            <a:picLocks noChangeAspect="1"/>
          </p:cNvPicPr>
          <p:nvPr/>
        </p:nvPicPr>
        <p:blipFill>
          <a:blip r:embed="rId2"/>
          <a:stretch>
            <a:fillRect/>
          </a:stretch>
        </p:blipFill>
        <p:spPr>
          <a:xfrm>
            <a:off x="502848" y="1832951"/>
            <a:ext cx="384079" cy="390176"/>
          </a:xfrm>
          <a:prstGeom prst="rect">
            <a:avLst/>
          </a:prstGeom>
        </p:spPr>
      </p:pic>
      <p:pic>
        <p:nvPicPr>
          <p:cNvPr id="7" name="Picture 6">
            <a:extLst>
              <a:ext uri="{FF2B5EF4-FFF2-40B4-BE49-F238E27FC236}">
                <a16:creationId xmlns:a16="http://schemas.microsoft.com/office/drawing/2014/main" id="{A983816B-DA42-F569-5002-197028545EF0}"/>
              </a:ext>
            </a:extLst>
          </p:cNvPr>
          <p:cNvPicPr>
            <a:picLocks noChangeAspect="1"/>
          </p:cNvPicPr>
          <p:nvPr/>
        </p:nvPicPr>
        <p:blipFill>
          <a:blip r:embed="rId2"/>
          <a:stretch>
            <a:fillRect/>
          </a:stretch>
        </p:blipFill>
        <p:spPr>
          <a:xfrm>
            <a:off x="502848" y="1333010"/>
            <a:ext cx="384079" cy="390176"/>
          </a:xfrm>
          <a:prstGeom prst="rect">
            <a:avLst/>
          </a:prstGeom>
        </p:spPr>
      </p:pic>
      <p:pic>
        <p:nvPicPr>
          <p:cNvPr id="8" name="Picture 7">
            <a:extLst>
              <a:ext uri="{FF2B5EF4-FFF2-40B4-BE49-F238E27FC236}">
                <a16:creationId xmlns:a16="http://schemas.microsoft.com/office/drawing/2014/main" id="{B39DC579-A06F-631E-0603-D319C7C53689}"/>
              </a:ext>
            </a:extLst>
          </p:cNvPr>
          <p:cNvPicPr>
            <a:picLocks noChangeAspect="1"/>
          </p:cNvPicPr>
          <p:nvPr/>
        </p:nvPicPr>
        <p:blipFill>
          <a:blip r:embed="rId2"/>
          <a:stretch>
            <a:fillRect/>
          </a:stretch>
        </p:blipFill>
        <p:spPr>
          <a:xfrm>
            <a:off x="502847" y="2890625"/>
            <a:ext cx="384080" cy="390177"/>
          </a:xfrm>
          <a:prstGeom prst="rect">
            <a:avLst/>
          </a:prstGeom>
        </p:spPr>
      </p:pic>
      <p:pic>
        <p:nvPicPr>
          <p:cNvPr id="9" name="Picture 8">
            <a:extLst>
              <a:ext uri="{FF2B5EF4-FFF2-40B4-BE49-F238E27FC236}">
                <a16:creationId xmlns:a16="http://schemas.microsoft.com/office/drawing/2014/main" id="{3A40D861-07F0-D60D-F8A0-F700B522A7F0}"/>
              </a:ext>
            </a:extLst>
          </p:cNvPr>
          <p:cNvPicPr>
            <a:picLocks noChangeAspect="1"/>
          </p:cNvPicPr>
          <p:nvPr/>
        </p:nvPicPr>
        <p:blipFill>
          <a:blip r:embed="rId2"/>
          <a:stretch>
            <a:fillRect/>
          </a:stretch>
        </p:blipFill>
        <p:spPr>
          <a:xfrm>
            <a:off x="502847" y="3368888"/>
            <a:ext cx="384079" cy="390176"/>
          </a:xfrm>
          <a:prstGeom prst="rect">
            <a:avLst/>
          </a:prstGeom>
        </p:spPr>
      </p:pic>
    </p:spTree>
    <p:extLst>
      <p:ext uri="{BB962C8B-B14F-4D97-AF65-F5344CB8AC3E}">
        <p14:creationId xmlns:p14="http://schemas.microsoft.com/office/powerpoint/2010/main" val="34149635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9837" y="1211050"/>
            <a:ext cx="5259196" cy="4682480"/>
          </a:xfrm>
        </p:spPr>
        <p:txBody>
          <a:bodyPr>
            <a:normAutofit fontScale="92500" lnSpcReduction="10000"/>
          </a:bodyPr>
          <a:lstStyle/>
          <a:p>
            <a:pPr marL="342900" marR="0" lvl="0" indent="-342900" algn="l" defTabSz="685800" rtl="0" eaLnBrk="1" fontAlgn="auto" latinLnBrk="0" hangingPunct="1">
              <a:lnSpc>
                <a:spcPct val="100000"/>
              </a:lnSpc>
              <a:spcBef>
                <a:spcPts val="1200"/>
              </a:spcBef>
              <a:spcAft>
                <a:spcPts val="0"/>
              </a:spcAft>
              <a:buClr>
                <a:srgbClr val="0066B2"/>
              </a:buClr>
              <a:buSzTx/>
              <a:buFont typeface="Arial" panose="020B0604020202020204" pitchFamily="34" charset="0"/>
              <a:buChar char="•"/>
              <a:tabLst/>
              <a:defRPr/>
            </a:pPr>
            <a:r>
              <a:rPr kumimoji="0" lang="en-IE" sz="2300" b="0" i="0" u="none" strike="noStrike" kern="1200" cap="none" spc="0" normalizeH="0" baseline="0" noProof="0" dirty="0">
                <a:ln>
                  <a:noFill/>
                </a:ln>
                <a:effectLst/>
                <a:uLnTx/>
                <a:uFillTx/>
                <a:ea typeface="+mn-ea"/>
                <a:cs typeface="+mn-cs"/>
              </a:rPr>
              <a:t>(RIAI </a:t>
            </a:r>
            <a:r>
              <a:rPr kumimoji="0" lang="en-IE" sz="2300" b="0" i="0" u="none" strike="noStrike" kern="1200" cap="none" spc="0" normalizeH="0" baseline="0" noProof="0" dirty="0" err="1">
                <a:ln>
                  <a:noFill/>
                </a:ln>
                <a:effectLst/>
                <a:uLnTx/>
                <a:uFillTx/>
                <a:ea typeface="+mn-ea"/>
                <a:cs typeface="+mn-cs"/>
              </a:rPr>
              <a:t>ctd</a:t>
            </a:r>
            <a:r>
              <a:rPr kumimoji="0" lang="en-IE" sz="2300" b="0" i="0" u="none" strike="noStrike" kern="1200" cap="none" spc="0" normalizeH="0" baseline="0" noProof="0" dirty="0">
                <a:ln>
                  <a:noFill/>
                </a:ln>
                <a:effectLst/>
                <a:uLnTx/>
                <a:uFillTx/>
                <a:ea typeface="+mn-ea"/>
                <a:cs typeface="+mn-cs"/>
              </a:rPr>
              <a:t>.) Potential for disputes due to delays, on site costs, social distancing measures, and other Covid compliance costs – wider supply chain disruption seen from Ukraine crisis and inflationary factors now prevailing. Contractors have safer recourse seeking to defend </a:t>
            </a:r>
            <a:r>
              <a:rPr kumimoji="0" lang="en-IE" sz="2300" b="0" i="0" u="none" strike="noStrike" kern="1200" cap="none" spc="0" normalizeH="0" baseline="0" noProof="0" dirty="0" err="1">
                <a:ln>
                  <a:noFill/>
                </a:ln>
                <a:effectLst/>
                <a:uLnTx/>
                <a:uFillTx/>
                <a:ea typeface="+mn-ea"/>
                <a:cs typeface="+mn-cs"/>
              </a:rPr>
              <a:t>LaDs</a:t>
            </a:r>
            <a:r>
              <a:rPr kumimoji="0" lang="en-IE" sz="2300" b="0" i="0" u="none" strike="noStrike" kern="1200" cap="none" spc="0" normalizeH="0" baseline="0" noProof="0" dirty="0">
                <a:ln>
                  <a:noFill/>
                </a:ln>
                <a:effectLst/>
                <a:uLnTx/>
                <a:uFillTx/>
                <a:ea typeface="+mn-ea"/>
                <a:cs typeface="+mn-cs"/>
              </a:rPr>
              <a:t> than advancing claims for money (and time) where there are no express provisions. </a:t>
            </a:r>
          </a:p>
          <a:p>
            <a:pPr marL="342900" marR="0" lvl="0" indent="-342900" algn="l" defTabSz="685800" rtl="0" eaLnBrk="1" fontAlgn="auto" latinLnBrk="0" hangingPunct="1">
              <a:lnSpc>
                <a:spcPct val="100000"/>
              </a:lnSpc>
              <a:spcBef>
                <a:spcPts val="1200"/>
              </a:spcBef>
              <a:spcAft>
                <a:spcPts val="0"/>
              </a:spcAft>
              <a:buClr>
                <a:srgbClr val="0066B2"/>
              </a:buClr>
              <a:buSzTx/>
              <a:buFont typeface="Arial" panose="020B0604020202020204" pitchFamily="34" charset="0"/>
              <a:buChar char="•"/>
              <a:tabLst/>
              <a:defRPr/>
            </a:pPr>
            <a:r>
              <a:rPr kumimoji="0" lang="en-IE" sz="2300" b="0" i="0" u="none" strike="noStrike" kern="1200" cap="none" spc="0" normalizeH="0" baseline="0" noProof="0" dirty="0">
                <a:ln>
                  <a:noFill/>
                </a:ln>
                <a:effectLst/>
                <a:uLnTx/>
                <a:uFillTx/>
                <a:ea typeface="+mn-ea"/>
                <a:cs typeface="+mn-cs"/>
              </a:rPr>
              <a:t>PWC contracts – gave contractors greater protection, not always followed in the private sector.</a:t>
            </a:r>
          </a:p>
          <a:p>
            <a:pPr marL="547200" lvl="2" indent="0">
              <a:buNone/>
            </a:pPr>
            <a:endParaRPr lang="en-IE" dirty="0"/>
          </a:p>
        </p:txBody>
      </p:sp>
      <p:sp>
        <p:nvSpPr>
          <p:cNvPr id="4" name="Title 3"/>
          <p:cNvSpPr>
            <a:spLocks noGrp="1"/>
          </p:cNvSpPr>
          <p:nvPr>
            <p:ph type="title"/>
          </p:nvPr>
        </p:nvSpPr>
        <p:spPr/>
        <p:txBody>
          <a:bodyPr/>
          <a:lstStyle/>
          <a:p>
            <a:r>
              <a:rPr lang="en-IE" dirty="0">
                <a:solidFill>
                  <a:srgbClr val="0070C0"/>
                </a:solidFill>
              </a:rPr>
              <a:t>Covid/other developments and the standard form contracts </a:t>
            </a:r>
          </a:p>
        </p:txBody>
      </p:sp>
      <p:pic>
        <p:nvPicPr>
          <p:cNvPr id="7" name="Picture 6">
            <a:extLst>
              <a:ext uri="{FF2B5EF4-FFF2-40B4-BE49-F238E27FC236}">
                <a16:creationId xmlns:a16="http://schemas.microsoft.com/office/drawing/2014/main" id="{A4E2BB2A-B2B0-6DF0-627F-04C021540AB5}"/>
              </a:ext>
            </a:extLst>
          </p:cNvPr>
          <p:cNvPicPr>
            <a:picLocks noChangeAspect="1"/>
          </p:cNvPicPr>
          <p:nvPr/>
        </p:nvPicPr>
        <p:blipFill>
          <a:blip r:embed="rId2"/>
          <a:stretch>
            <a:fillRect/>
          </a:stretch>
        </p:blipFill>
        <p:spPr>
          <a:xfrm>
            <a:off x="5981350" y="1211050"/>
            <a:ext cx="384081" cy="390178"/>
          </a:xfrm>
          <a:prstGeom prst="rect">
            <a:avLst/>
          </a:prstGeom>
        </p:spPr>
      </p:pic>
      <p:pic>
        <p:nvPicPr>
          <p:cNvPr id="10" name="Picture 9">
            <a:extLst>
              <a:ext uri="{FF2B5EF4-FFF2-40B4-BE49-F238E27FC236}">
                <a16:creationId xmlns:a16="http://schemas.microsoft.com/office/drawing/2014/main" id="{7CFA4AED-1189-EDC9-11B2-1141446CA013}"/>
              </a:ext>
            </a:extLst>
          </p:cNvPr>
          <p:cNvPicPr>
            <a:picLocks noChangeAspect="1"/>
          </p:cNvPicPr>
          <p:nvPr/>
        </p:nvPicPr>
        <p:blipFill>
          <a:blip r:embed="rId2"/>
          <a:stretch>
            <a:fillRect/>
          </a:stretch>
        </p:blipFill>
        <p:spPr>
          <a:xfrm>
            <a:off x="466675" y="1183633"/>
            <a:ext cx="384081" cy="390178"/>
          </a:xfrm>
          <a:prstGeom prst="rect">
            <a:avLst/>
          </a:prstGeom>
        </p:spPr>
      </p:pic>
      <p:pic>
        <p:nvPicPr>
          <p:cNvPr id="11" name="Picture 10">
            <a:extLst>
              <a:ext uri="{FF2B5EF4-FFF2-40B4-BE49-F238E27FC236}">
                <a16:creationId xmlns:a16="http://schemas.microsoft.com/office/drawing/2014/main" id="{5758C7EC-5FB4-CD35-9029-0373A170586B}"/>
              </a:ext>
            </a:extLst>
          </p:cNvPr>
          <p:cNvPicPr>
            <a:picLocks noChangeAspect="1"/>
          </p:cNvPicPr>
          <p:nvPr/>
        </p:nvPicPr>
        <p:blipFill>
          <a:blip r:embed="rId2"/>
          <a:stretch>
            <a:fillRect/>
          </a:stretch>
        </p:blipFill>
        <p:spPr>
          <a:xfrm>
            <a:off x="456206" y="4798558"/>
            <a:ext cx="384081" cy="390178"/>
          </a:xfrm>
          <a:prstGeom prst="rect">
            <a:avLst/>
          </a:prstGeom>
        </p:spPr>
      </p:pic>
      <p:sp>
        <p:nvSpPr>
          <p:cNvPr id="12" name="TextBox 11">
            <a:extLst>
              <a:ext uri="{FF2B5EF4-FFF2-40B4-BE49-F238E27FC236}">
                <a16:creationId xmlns:a16="http://schemas.microsoft.com/office/drawing/2014/main" id="{0C9EA03D-91B1-4E9B-CFA2-7E2F4F3BA9A8}"/>
              </a:ext>
            </a:extLst>
          </p:cNvPr>
          <p:cNvSpPr txBox="1"/>
          <p:nvPr/>
        </p:nvSpPr>
        <p:spPr>
          <a:xfrm>
            <a:off x="5981350" y="1244430"/>
            <a:ext cx="5036501" cy="2308324"/>
          </a:xfrm>
          <a:prstGeom prst="rect">
            <a:avLst/>
          </a:prstGeom>
          <a:noFill/>
        </p:spPr>
        <p:txBody>
          <a:bodyPr wrap="square" rtlCol="0">
            <a:spAutoFit/>
          </a:bodyPr>
          <a:lstStyle/>
          <a:p>
            <a:pPr marL="342900" marR="0" lvl="0" indent="-342900" algn="l" defTabSz="685800" rtl="0" eaLnBrk="1" fontAlgn="auto" latinLnBrk="0" hangingPunct="1">
              <a:lnSpc>
                <a:spcPct val="100000"/>
              </a:lnSpc>
              <a:spcBef>
                <a:spcPts val="1200"/>
              </a:spcBef>
              <a:spcAft>
                <a:spcPts val="0"/>
              </a:spcAft>
              <a:buClr>
                <a:srgbClr val="0066B2"/>
              </a:buClr>
              <a:buSzTx/>
              <a:buFont typeface="Arial" panose="020B0604020202020204" pitchFamily="34" charset="0"/>
              <a:buChar char="•"/>
              <a:tabLst/>
              <a:defRPr/>
            </a:pPr>
            <a:r>
              <a:rPr kumimoji="0" lang="en-IE" sz="2100" b="0" i="0" u="none" strike="noStrike" kern="1200" cap="none" spc="0" normalizeH="0" baseline="0" noProof="0" dirty="0">
                <a:ln>
                  <a:noFill/>
                </a:ln>
                <a:solidFill>
                  <a:prstClr val="black"/>
                </a:solidFill>
                <a:effectLst/>
                <a:uLnTx/>
                <a:uFillTx/>
                <a:ea typeface="+mn-ea"/>
                <a:cs typeface="+mn-cs"/>
              </a:rPr>
              <a:t>FIDIC Contracts – Red Book gave time &amp; money; Silver Book </a:t>
            </a:r>
            <a:r>
              <a:rPr kumimoji="0" lang="en-IE" sz="2100" b="0" i="0" u="none" strike="noStrike" kern="1200" cap="none" spc="0" normalizeH="0" baseline="0" noProof="0" dirty="0" err="1">
                <a:ln>
                  <a:noFill/>
                </a:ln>
                <a:solidFill>
                  <a:prstClr val="black"/>
                </a:solidFill>
                <a:effectLst/>
                <a:uLnTx/>
                <a:uFillTx/>
                <a:ea typeface="+mn-ea"/>
                <a:cs typeface="+mn-cs"/>
              </a:rPr>
              <a:t>EoT</a:t>
            </a:r>
            <a:r>
              <a:rPr kumimoji="0" lang="en-IE" sz="2100" b="0" i="0" u="none" strike="noStrike" kern="1200" cap="none" spc="0" normalizeH="0" baseline="0" noProof="0" dirty="0">
                <a:ln>
                  <a:noFill/>
                </a:ln>
                <a:solidFill>
                  <a:prstClr val="black"/>
                </a:solidFill>
                <a:effectLst/>
                <a:uLnTx/>
                <a:uFillTx/>
                <a:ea typeface="+mn-ea"/>
                <a:cs typeface="+mn-cs"/>
              </a:rPr>
              <a:t> only and Yellow Book referenced a contractor’s entitlement to “reasonable profit” where it was entitled to an </a:t>
            </a:r>
            <a:r>
              <a:rPr kumimoji="0" lang="en-IE" sz="2100" b="0" i="0" u="none" strike="noStrike" kern="1200" cap="none" spc="0" normalizeH="0" baseline="0" noProof="0" dirty="0" err="1">
                <a:ln>
                  <a:noFill/>
                </a:ln>
                <a:solidFill>
                  <a:prstClr val="black"/>
                </a:solidFill>
                <a:effectLst/>
                <a:uLnTx/>
                <a:uFillTx/>
                <a:ea typeface="+mn-ea"/>
                <a:cs typeface="+mn-cs"/>
              </a:rPr>
              <a:t>EoT</a:t>
            </a:r>
            <a:r>
              <a:rPr kumimoji="0" lang="en-IE" sz="2100" b="0" i="0" u="none" strike="noStrike" kern="1200" cap="none" spc="0" normalizeH="0" baseline="0" noProof="0" dirty="0">
                <a:ln>
                  <a:noFill/>
                </a:ln>
                <a:solidFill>
                  <a:prstClr val="black"/>
                </a:solidFill>
                <a:effectLst/>
                <a:uLnTx/>
                <a:uFillTx/>
                <a:ea typeface="+mn-ea"/>
                <a:cs typeface="+mn-cs"/>
              </a:rPr>
              <a:t>. </a:t>
            </a:r>
          </a:p>
          <a:p>
            <a:endParaRPr lang="en-IE" dirty="0"/>
          </a:p>
        </p:txBody>
      </p:sp>
      <p:pic>
        <p:nvPicPr>
          <p:cNvPr id="13" name="Picture 12">
            <a:extLst>
              <a:ext uri="{FF2B5EF4-FFF2-40B4-BE49-F238E27FC236}">
                <a16:creationId xmlns:a16="http://schemas.microsoft.com/office/drawing/2014/main" id="{F833222B-74B0-29C2-1674-8C34A72CE3EF}"/>
              </a:ext>
            </a:extLst>
          </p:cNvPr>
          <p:cNvPicPr>
            <a:picLocks noChangeAspect="1"/>
          </p:cNvPicPr>
          <p:nvPr/>
        </p:nvPicPr>
        <p:blipFill rotWithShape="1">
          <a:blip r:embed="rId3"/>
          <a:srcRect l="15595"/>
          <a:stretch/>
        </p:blipFill>
        <p:spPr>
          <a:xfrm>
            <a:off x="5872294" y="3747379"/>
            <a:ext cx="5509868" cy="3110621"/>
          </a:xfrm>
          <a:prstGeom prst="rect">
            <a:avLst/>
          </a:prstGeom>
        </p:spPr>
      </p:pic>
    </p:spTree>
    <p:extLst>
      <p:ext uri="{BB962C8B-B14F-4D97-AF65-F5344CB8AC3E}">
        <p14:creationId xmlns:p14="http://schemas.microsoft.com/office/powerpoint/2010/main" val="1007265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07954" y="413126"/>
            <a:ext cx="11040533" cy="333741"/>
          </a:xfrm>
        </p:spPr>
        <p:txBody>
          <a:bodyPr/>
          <a:lstStyle/>
          <a:p>
            <a:r>
              <a:rPr lang="en-IE" dirty="0">
                <a:solidFill>
                  <a:srgbClr val="0066B3"/>
                </a:solidFill>
              </a:rPr>
              <a:t>Covid/other developments and the standard form contracts </a:t>
            </a:r>
            <a:br>
              <a:rPr lang="en-IE" dirty="0"/>
            </a:br>
            <a:endParaRPr lang="en-IE" dirty="0"/>
          </a:p>
        </p:txBody>
      </p:sp>
      <p:pic>
        <p:nvPicPr>
          <p:cNvPr id="4" name="Picture 3">
            <a:extLst>
              <a:ext uri="{FF2B5EF4-FFF2-40B4-BE49-F238E27FC236}">
                <a16:creationId xmlns:a16="http://schemas.microsoft.com/office/drawing/2014/main" id="{32C7C45B-0EAF-6137-4045-BCA92DD6956F}"/>
              </a:ext>
            </a:extLst>
          </p:cNvPr>
          <p:cNvPicPr>
            <a:picLocks noChangeAspect="1"/>
          </p:cNvPicPr>
          <p:nvPr/>
        </p:nvPicPr>
        <p:blipFill>
          <a:blip r:embed="rId2"/>
          <a:stretch>
            <a:fillRect/>
          </a:stretch>
        </p:blipFill>
        <p:spPr>
          <a:xfrm>
            <a:off x="491843" y="1333010"/>
            <a:ext cx="390178" cy="390178"/>
          </a:xfrm>
          <a:prstGeom prst="rect">
            <a:avLst/>
          </a:prstGeom>
        </p:spPr>
      </p:pic>
      <p:sp>
        <p:nvSpPr>
          <p:cNvPr id="6" name="Content Placeholder 1">
            <a:extLst>
              <a:ext uri="{FF2B5EF4-FFF2-40B4-BE49-F238E27FC236}">
                <a16:creationId xmlns:a16="http://schemas.microsoft.com/office/drawing/2014/main" id="{576BAB9E-EDAC-308F-5B0C-FC57C1BC665B}"/>
              </a:ext>
            </a:extLst>
          </p:cNvPr>
          <p:cNvSpPr txBox="1">
            <a:spLocks/>
          </p:cNvSpPr>
          <p:nvPr/>
        </p:nvSpPr>
        <p:spPr>
          <a:xfrm>
            <a:off x="575734" y="1333010"/>
            <a:ext cx="11040533" cy="4614863"/>
          </a:xfrm>
          <a:prstGeom prst="rect">
            <a:avLst/>
          </a:prstGeom>
        </p:spPr>
        <p:txBody>
          <a:bodyPr vert="horz" lIns="91440" tIns="45720" rIns="91440" bIns="45720" rtlCol="0">
            <a:normAutofit/>
          </a:bodyPr>
          <a:lstStyle>
            <a:lvl1pPr marL="360000" indent="-360000" algn="l" defTabSz="685800" rtl="0" eaLnBrk="1" latinLnBrk="0" hangingPunct="1">
              <a:lnSpc>
                <a:spcPct val="100000"/>
              </a:lnSpc>
              <a:spcBef>
                <a:spcPts val="1200"/>
              </a:spcBef>
              <a:spcAft>
                <a:spcPts val="0"/>
              </a:spcAft>
              <a:buClrTx/>
              <a:buFont typeface="+mj-lt"/>
              <a:buAutoNum type="arabicPeriod"/>
              <a:defRPr sz="2100" b="0" kern="1200">
                <a:solidFill>
                  <a:schemeClr val="accent2"/>
                </a:solidFill>
                <a:latin typeface="+mn-lt"/>
                <a:ea typeface="+mn-ea"/>
                <a:cs typeface="+mn-cs"/>
              </a:defRPr>
            </a:lvl1pPr>
            <a:lvl2pPr marL="522000" indent="-244800" algn="l" defTabSz="685800" rtl="0" eaLnBrk="1" latinLnBrk="0" hangingPunct="1">
              <a:lnSpc>
                <a:spcPct val="100000"/>
              </a:lnSpc>
              <a:spcBef>
                <a:spcPts val="1000"/>
              </a:spcBef>
              <a:buClrTx/>
              <a:buFont typeface="Verdana" panose="020B0604030504040204" pitchFamily="34" charset="0"/>
              <a:buChar char="−"/>
              <a:defRPr sz="1800" kern="1200" baseline="0">
                <a:solidFill>
                  <a:schemeClr val="accent2"/>
                </a:solidFill>
                <a:latin typeface="+mn-lt"/>
                <a:ea typeface="+mn-ea"/>
                <a:cs typeface="+mn-cs"/>
              </a:defRPr>
            </a:lvl2pPr>
            <a:lvl3pPr marL="792000" indent="-244800" algn="l" defTabSz="685800" rtl="0" eaLnBrk="1" latinLnBrk="0" hangingPunct="1">
              <a:lnSpc>
                <a:spcPct val="100000"/>
              </a:lnSpc>
              <a:spcBef>
                <a:spcPts val="600"/>
              </a:spcBef>
              <a:buClr>
                <a:schemeClr val="accent2"/>
              </a:buClr>
              <a:buFont typeface="Lucida Grande"/>
              <a:buChar char="−"/>
              <a:defRPr sz="1600" kern="1200">
                <a:solidFill>
                  <a:schemeClr val="tx1"/>
                </a:solidFill>
                <a:latin typeface="+mn-lt"/>
                <a:ea typeface="+mn-ea"/>
                <a:cs typeface="+mn-cs"/>
              </a:defRPr>
            </a:lvl3pPr>
            <a:lvl4pPr marL="1044000" indent="-244800" algn="l" defTabSz="685800" rtl="0" eaLnBrk="1" latinLnBrk="0" hangingPunct="1">
              <a:lnSpc>
                <a:spcPct val="100000"/>
              </a:lnSpc>
              <a:spcBef>
                <a:spcPts val="400"/>
              </a:spcBef>
              <a:buClr>
                <a:schemeClr val="accent2"/>
              </a:buClr>
              <a:buFont typeface="Lucida Grande"/>
              <a:buChar char="−"/>
              <a:defRPr sz="1400" kern="1200">
                <a:solidFill>
                  <a:schemeClr val="tx1"/>
                </a:solidFill>
                <a:latin typeface="+mn-lt"/>
                <a:ea typeface="+mn-ea"/>
                <a:cs typeface="+mn-cs"/>
              </a:defRPr>
            </a:lvl4pPr>
            <a:lvl5pPr marL="1296000" indent="-244800" algn="l" defTabSz="685800" rtl="0" eaLnBrk="1" latinLnBrk="0" hangingPunct="1">
              <a:lnSpc>
                <a:spcPct val="100000"/>
              </a:lnSpc>
              <a:spcBef>
                <a:spcPts val="400"/>
              </a:spcBef>
              <a:buClr>
                <a:schemeClr val="accent2"/>
              </a:buClr>
              <a:buFont typeface="Lucida Grande"/>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44800" indent="-244800">
              <a:buClr>
                <a:srgbClr val="0066B2"/>
              </a:buClr>
              <a:buFont typeface="Verdana" panose="020B0604030504040204" pitchFamily="34" charset="0"/>
              <a:buChar char="−"/>
              <a:defRPr/>
            </a:pPr>
            <a:r>
              <a:rPr lang="en-IE" dirty="0">
                <a:solidFill>
                  <a:schemeClr val="tx1"/>
                </a:solidFill>
              </a:rPr>
              <a:t>NEC – again broader in its application and in countenancing an entitlement to time and money. </a:t>
            </a:r>
          </a:p>
          <a:p>
            <a:pPr marL="244800" indent="-244800">
              <a:buClr>
                <a:srgbClr val="0066B2"/>
              </a:buClr>
              <a:buFont typeface="Verdana" panose="020B0604030504040204" pitchFamily="34" charset="0"/>
              <a:buChar char="−"/>
              <a:defRPr/>
            </a:pPr>
            <a:r>
              <a:rPr lang="en-IE" dirty="0">
                <a:solidFill>
                  <a:schemeClr val="tx1"/>
                </a:solidFill>
              </a:rPr>
              <a:t>JCT – Generally permits time but no money. </a:t>
            </a:r>
          </a:p>
          <a:p>
            <a:pPr marL="244800" indent="-244800">
              <a:buClr>
                <a:srgbClr val="0066B2"/>
              </a:buClr>
              <a:buFont typeface="Verdana" panose="020B0604030504040204" pitchFamily="34" charset="0"/>
              <a:buChar char="−"/>
              <a:defRPr/>
            </a:pPr>
            <a:r>
              <a:rPr lang="en-IE" dirty="0">
                <a:solidFill>
                  <a:schemeClr val="tx1"/>
                </a:solidFill>
              </a:rPr>
              <a:t>All of these contracts excepting the RIAI incorporate very strict condition precedents. </a:t>
            </a:r>
          </a:p>
        </p:txBody>
      </p:sp>
      <p:pic>
        <p:nvPicPr>
          <p:cNvPr id="9" name="Picture 8">
            <a:extLst>
              <a:ext uri="{FF2B5EF4-FFF2-40B4-BE49-F238E27FC236}">
                <a16:creationId xmlns:a16="http://schemas.microsoft.com/office/drawing/2014/main" id="{58B750F4-4630-2025-07CC-5EBB7CB1FA77}"/>
              </a:ext>
            </a:extLst>
          </p:cNvPr>
          <p:cNvPicPr>
            <a:picLocks noChangeAspect="1"/>
          </p:cNvPicPr>
          <p:nvPr/>
        </p:nvPicPr>
        <p:blipFill>
          <a:blip r:embed="rId3"/>
          <a:stretch>
            <a:fillRect/>
          </a:stretch>
        </p:blipFill>
        <p:spPr>
          <a:xfrm>
            <a:off x="503533" y="2114242"/>
            <a:ext cx="384081" cy="390178"/>
          </a:xfrm>
          <a:prstGeom prst="rect">
            <a:avLst/>
          </a:prstGeom>
        </p:spPr>
      </p:pic>
      <p:pic>
        <p:nvPicPr>
          <p:cNvPr id="10" name="Picture 9">
            <a:extLst>
              <a:ext uri="{FF2B5EF4-FFF2-40B4-BE49-F238E27FC236}">
                <a16:creationId xmlns:a16="http://schemas.microsoft.com/office/drawing/2014/main" id="{22840BF1-20D9-A189-2233-341650DFBC97}"/>
              </a:ext>
            </a:extLst>
          </p:cNvPr>
          <p:cNvPicPr>
            <a:picLocks noChangeAspect="1"/>
          </p:cNvPicPr>
          <p:nvPr/>
        </p:nvPicPr>
        <p:blipFill>
          <a:blip r:embed="rId3"/>
          <a:stretch>
            <a:fillRect/>
          </a:stretch>
        </p:blipFill>
        <p:spPr>
          <a:xfrm>
            <a:off x="503532" y="2571181"/>
            <a:ext cx="384081" cy="390178"/>
          </a:xfrm>
          <a:prstGeom prst="rect">
            <a:avLst/>
          </a:prstGeom>
        </p:spPr>
      </p:pic>
      <p:pic>
        <p:nvPicPr>
          <p:cNvPr id="5122" name="Picture 2" descr="A preview of asset 29175">
            <a:extLst>
              <a:ext uri="{FF2B5EF4-FFF2-40B4-BE49-F238E27FC236}">
                <a16:creationId xmlns:a16="http://schemas.microsoft.com/office/drawing/2014/main" id="{837CCF99-565E-7CE4-D0CF-BB991A9002C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9957" y="3640441"/>
            <a:ext cx="4076525" cy="2884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9200690"/>
      </p:ext>
    </p:extLst>
  </p:cSld>
  <p:clrMapOvr>
    <a:masterClrMapping/>
  </p:clrMapOvr>
</p:sld>
</file>

<file path=ppt/theme/theme1.xml><?xml version="1.0" encoding="utf-8"?>
<a:theme xmlns:a="http://schemas.openxmlformats.org/drawingml/2006/main" name="16 by 9 Red 2017">
  <a:themeElements>
    <a:clrScheme name="Eversheds 2016 V6">
      <a:dk1>
        <a:sysClr val="windowText" lastClr="000000"/>
      </a:dk1>
      <a:lt1>
        <a:sysClr val="window" lastClr="FFFFFF"/>
      </a:lt1>
      <a:dk2>
        <a:srgbClr val="F39100"/>
      </a:dk2>
      <a:lt2>
        <a:srgbClr val="FDAA63"/>
      </a:lt2>
      <a:accent1>
        <a:srgbClr val="E35205"/>
      </a:accent1>
      <a:accent2>
        <a:srgbClr val="CD051D"/>
      </a:accent2>
      <a:accent3>
        <a:srgbClr val="E8927C"/>
      </a:accent3>
      <a:accent4>
        <a:srgbClr val="A72B2A"/>
      </a:accent4>
      <a:accent5>
        <a:srgbClr val="DDE1E3"/>
      </a:accent5>
      <a:accent6>
        <a:srgbClr val="75787B"/>
      </a:accent6>
      <a:hlink>
        <a:srgbClr val="0000FF"/>
      </a:hlink>
      <a:folHlink>
        <a:srgbClr val="800080"/>
      </a:folHlink>
    </a:clrScheme>
    <a:fontScheme name="All Verdana">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98" id="{4EC27768-55DF-1E43-9687-4B44D4BAA7ED}" vid="{21D45DFC-2B7E-F546-9357-18F00A0C235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4E321B7F1D1E446A89FB56B030C5A08" ma:contentTypeVersion="13" ma:contentTypeDescription="Create a new document." ma:contentTypeScope="" ma:versionID="a867e3d1009d3bcf81ee6885e5a4d3f2">
  <xsd:schema xmlns:xsd="http://www.w3.org/2001/XMLSchema" xmlns:xs="http://www.w3.org/2001/XMLSchema" xmlns:p="http://schemas.microsoft.com/office/2006/metadata/properties" xmlns:ns2="5ccaddf0-1fc7-4f23-9080-507e1c24dcde" xmlns:ns3="8bff9593-8fbd-44a0-9a77-8e234fc9ba36" targetNamespace="http://schemas.microsoft.com/office/2006/metadata/properties" ma:root="true" ma:fieldsID="ce80f910edd30ae6db2add7cd77b362a" ns2:_="" ns3:_="">
    <xsd:import namespace="5ccaddf0-1fc7-4f23-9080-507e1c24dcde"/>
    <xsd:import namespace="8bff9593-8fbd-44a0-9a77-8e234fc9ba3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caddf0-1fc7-4f23-9080-507e1c24dcd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6511f951-4a13-4c85-aa91-f91265b9b2be" ma:termSetId="09814cd3-568e-fe90-9814-8d621ff8fb84" ma:anchorId="fba54fb3-c3e1-fe81-a776-ca4b69148c4d" ma:open="true" ma:isKeyword="false">
      <xsd:complexType>
        <xsd:sequence>
          <xsd:element ref="pc:Terms" minOccurs="0" maxOccurs="1"/>
        </xsd:sequence>
      </xsd:complex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bff9593-8fbd-44a0-9a77-8e234fc9ba36"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8ee076f2-8d20-4af1-ab23-ffb8cd9f7595}" ma:internalName="TaxCatchAll" ma:showField="CatchAllData" ma:web="8bff9593-8fbd-44a0-9a77-8e234fc9ba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ccaddf0-1fc7-4f23-9080-507e1c24dcde">
      <Terms xmlns="http://schemas.microsoft.com/office/infopath/2007/PartnerControls"/>
    </lcf76f155ced4ddcb4097134ff3c332f>
    <TaxCatchAll xmlns="8bff9593-8fbd-44a0-9a77-8e234fc9ba36" xsi:nil="true"/>
  </documentManagement>
</p:properties>
</file>

<file path=customXml/itemProps1.xml><?xml version="1.0" encoding="utf-8"?>
<ds:datastoreItem xmlns:ds="http://schemas.openxmlformats.org/officeDocument/2006/customXml" ds:itemID="{DA1D8A34-C156-4B59-80F8-0413BE2031B8}"/>
</file>

<file path=customXml/itemProps2.xml><?xml version="1.0" encoding="utf-8"?>
<ds:datastoreItem xmlns:ds="http://schemas.openxmlformats.org/officeDocument/2006/customXml" ds:itemID="{C134C528-964B-4AE8-AB44-39F9F8A6B109}"/>
</file>

<file path=customXml/itemProps3.xml><?xml version="1.0" encoding="utf-8"?>
<ds:datastoreItem xmlns:ds="http://schemas.openxmlformats.org/officeDocument/2006/customXml" ds:itemID="{E1566689-8FC8-4DD0-8E2A-DAB9AD520569}"/>
</file>

<file path=docProps/app.xml><?xml version="1.0" encoding="utf-8"?>
<Properties xmlns="http://schemas.openxmlformats.org/officeDocument/2006/extended-properties" xmlns:vt="http://schemas.openxmlformats.org/officeDocument/2006/docPropsVTypes">
  <Template/>
  <TotalTime>887</TotalTime>
  <Words>1206</Words>
  <Application>Microsoft Office PowerPoint</Application>
  <PresentationFormat>Widescreen</PresentationFormat>
  <Paragraphs>60</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Lucida Grande</vt:lpstr>
      <vt:lpstr>Verdana</vt:lpstr>
      <vt:lpstr>Wingdings</vt:lpstr>
      <vt:lpstr>16 by 9 Red 2017</vt:lpstr>
      <vt:lpstr>Extension of Time and Delay Analysis in Construction Disputes    What is realistic and achievable when claiming an EOT for reasons of social distancing, people self-isolating, or material shortages?  </vt:lpstr>
      <vt:lpstr>Agenda</vt:lpstr>
      <vt:lpstr>Contractor caused delays 1</vt:lpstr>
      <vt:lpstr>Contractor caused delays 2</vt:lpstr>
      <vt:lpstr>PowerPoint Presentation</vt:lpstr>
      <vt:lpstr>Assessing EoTs claims / Critical path milestones</vt:lpstr>
      <vt:lpstr>Covid/other developments and the standard form contracts</vt:lpstr>
      <vt:lpstr>Covid/other developments and the standard form contracts </vt:lpstr>
      <vt:lpstr>Covid/other developments and the standard form contracts  </vt:lpstr>
      <vt:lpstr>The Prevention Principle </vt:lpstr>
      <vt:lpstr>Notice Provisions </vt:lpstr>
      <vt:lpstr>PowerPoint Presentation</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Victoria Sutton (White Paper)</cp:lastModifiedBy>
  <cp:revision>80</cp:revision>
  <dcterms:created xsi:type="dcterms:W3CDTF">2017-02-07T11:07:44Z</dcterms:created>
  <dcterms:modified xsi:type="dcterms:W3CDTF">2022-09-23T10:09:33Z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0x010100D4E321B7F1D1E446A89FB56B030C5A08</vt:lpwstr>
  </property>
</Properties>
</file>